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57" r:id="rId4"/>
    <p:sldId id="258" r:id="rId5"/>
    <p:sldId id="260" r:id="rId6"/>
  </p:sldIdLst>
  <p:sldSz cx="9144000" cy="5143500" type="screen16x9"/>
  <p:notesSz cx="6858000" cy="9144000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6F3"/>
    <a:srgbClr val="4F4849"/>
    <a:srgbClr val="8A15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82"/>
    <p:restoredTop sz="96291"/>
  </p:normalViewPr>
  <p:slideViewPr>
    <p:cSldViewPr snapToGrid="0" snapToObjects="1">
      <p:cViewPr varScale="1">
        <p:scale>
          <a:sx n="147" d="100"/>
          <a:sy n="147" d="100"/>
        </p:scale>
        <p:origin x="1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85" d="100"/>
          <a:sy n="85" d="100"/>
        </p:scale>
        <p:origin x="316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5082F-6A51-4B8D-B004-044D09F1BD32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99891-32F9-4AFA-9E56-120B73B39B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02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1E2A0-23C0-8249-AFF7-BFC9EF21C8A8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5D43B-7D32-D94B-8E73-2FA46F032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133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niversiteParis — Titre">
    <p:bg>
      <p:bgPr>
        <a:solidFill>
          <a:srgbClr val="8A15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  <a:effectLst>
            <a:outerShdw blurRad="50800" dist="381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79999" y="3420000"/>
            <a:ext cx="7777570" cy="540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>
              <a:lnSpc>
                <a:spcPts val="18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err="1"/>
              <a:t>Présentation</a:t>
            </a:r>
            <a:r>
              <a:rPr lang="en-US" dirty="0"/>
              <a:t> du (</a:t>
            </a:r>
            <a:r>
              <a:rPr lang="en-US" dirty="0" err="1"/>
              <a:t>mettre</a:t>
            </a:r>
            <a:r>
              <a:rPr lang="en-US" dirty="0"/>
              <a:t> date du jour)</a:t>
            </a: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288000" y="1080000"/>
            <a:ext cx="8569569" cy="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" y="360000"/>
            <a:ext cx="1855233" cy="540000"/>
          </a:xfrm>
          <a:prstGeom prst="rect">
            <a:avLst/>
          </a:prstGeom>
        </p:spPr>
      </p:pic>
      <p:sp>
        <p:nvSpPr>
          <p:cNvPr id="12" name="Titre 18"/>
          <p:cNvSpPr>
            <a:spLocks noGrp="1"/>
          </p:cNvSpPr>
          <p:nvPr>
            <p:ph type="title" hasCustomPrompt="1"/>
          </p:nvPr>
        </p:nvSpPr>
        <p:spPr>
          <a:xfrm>
            <a:off x="1080000" y="1800000"/>
            <a:ext cx="7776000" cy="122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 </a:t>
            </a:r>
            <a:br>
              <a:rPr lang="fr-FR" dirty="0"/>
            </a:br>
            <a:r>
              <a:rPr lang="fr-FR" dirty="0"/>
              <a:t>en Lucida Sans</a:t>
            </a:r>
          </a:p>
        </p:txBody>
      </p:sp>
    </p:spTree>
    <p:extLst>
      <p:ext uri="{BB962C8B-B14F-4D97-AF65-F5344CB8AC3E}">
        <p14:creationId xmlns:p14="http://schemas.microsoft.com/office/powerpoint/2010/main" val="18763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– Image + texte fond couleur bord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9218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texte 15"/>
          <p:cNvSpPr>
            <a:spLocks noGrp="1"/>
          </p:cNvSpPr>
          <p:nvPr>
            <p:ph type="body" sz="quarter" idx="18"/>
          </p:nvPr>
        </p:nvSpPr>
        <p:spPr>
          <a:xfrm>
            <a:off x="5235388" y="636587"/>
            <a:ext cx="3240000" cy="3870326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2800"/>
              </a:lnSpc>
              <a:buNone/>
              <a:defRPr sz="2200" b="1" baseline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sp>
        <p:nvSpPr>
          <p:cNvPr id="9" name="Espace réservé pour une image  24"/>
          <p:cNvSpPr>
            <a:spLocks noGrp="1"/>
          </p:cNvSpPr>
          <p:nvPr>
            <p:ph type="pic" sz="quarter" idx="19" hasCustomPrompt="1"/>
          </p:nvPr>
        </p:nvSpPr>
        <p:spPr>
          <a:xfrm>
            <a:off x="-5224" y="0"/>
            <a:ext cx="4572000" cy="5143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596000" y="93432"/>
            <a:ext cx="12600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fr-FR"/>
            </a:defPPr>
            <a:lvl1pPr marL="0" algn="l" defTabSz="685800" rtl="0" eaLnBrk="1" latinLnBrk="0" hangingPunct="1">
              <a:defRPr sz="700" b="1" kern="1200">
                <a:solidFill>
                  <a:schemeClr val="tx1"/>
                </a:solidFill>
                <a:latin typeface="Lucida Sans Normal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9510879-16A2-B440-ACFD-1D60DADFCF61}" type="slidenum">
              <a:rPr lang="fr-FR" smtClean="0"/>
              <a:pPr algn="r"/>
              <a:t>‹N°›</a:t>
            </a:fld>
            <a:endParaRPr lang="fr-FR" dirty="0"/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288000" y="360000"/>
            <a:ext cx="856956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74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Deux images V1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  24"/>
          <p:cNvSpPr>
            <a:spLocks noGrp="1"/>
          </p:cNvSpPr>
          <p:nvPr>
            <p:ph type="pic" sz="quarter" idx="19" hasCustomPrompt="1"/>
          </p:nvPr>
        </p:nvSpPr>
        <p:spPr>
          <a:xfrm>
            <a:off x="5659729" y="898550"/>
            <a:ext cx="2412000" cy="334439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  <p:sp>
        <p:nvSpPr>
          <p:cNvPr id="8" name="Espace réservé pour une image  24"/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4572000" cy="5143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</p:spTree>
    <p:extLst>
      <p:ext uri="{BB962C8B-B14F-4D97-AF65-F5344CB8AC3E}">
        <p14:creationId xmlns:p14="http://schemas.microsoft.com/office/powerpoint/2010/main" val="92036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Deux image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4"/>
          <p:cNvSpPr>
            <a:spLocks noGrp="1"/>
          </p:cNvSpPr>
          <p:nvPr>
            <p:ph type="pic" sz="quarter" idx="19" hasCustomPrompt="1"/>
          </p:nvPr>
        </p:nvSpPr>
        <p:spPr>
          <a:xfrm>
            <a:off x="1079999" y="898550"/>
            <a:ext cx="2412000" cy="334439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  <p:sp>
        <p:nvSpPr>
          <p:cNvPr id="4" name="Espace réservé pour une image  24"/>
          <p:cNvSpPr>
            <a:spLocks noGrp="1"/>
          </p:cNvSpPr>
          <p:nvPr>
            <p:ph type="pic" sz="quarter" idx="18" hasCustomPrompt="1"/>
          </p:nvPr>
        </p:nvSpPr>
        <p:spPr>
          <a:xfrm>
            <a:off x="4564270" y="0"/>
            <a:ext cx="4572000" cy="5143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</p:spTree>
    <p:extLst>
      <p:ext uri="{BB962C8B-B14F-4D97-AF65-F5344CB8AC3E}">
        <p14:creationId xmlns:p14="http://schemas.microsoft.com/office/powerpoint/2010/main" val="915963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Texte fond couleur + contenu 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4572000" cy="5143499"/>
          </a:xfrm>
          <a:prstGeom prst="rect">
            <a:avLst/>
          </a:prstGeom>
          <a:solidFill>
            <a:srgbClr val="9118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texte 15"/>
          <p:cNvSpPr>
            <a:spLocks noGrp="1"/>
          </p:cNvSpPr>
          <p:nvPr>
            <p:ph type="body" sz="quarter" idx="18"/>
          </p:nvPr>
        </p:nvSpPr>
        <p:spPr>
          <a:xfrm>
            <a:off x="663388" y="636587"/>
            <a:ext cx="3240000" cy="3870326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2800"/>
              </a:lnSpc>
              <a:buNone/>
              <a:defRPr sz="2200" b="1" baseline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sp>
        <p:nvSpPr>
          <p:cNvPr id="11" name="Espace réservé du texte 18"/>
          <p:cNvSpPr>
            <a:spLocks noGrp="1"/>
          </p:cNvSpPr>
          <p:nvPr>
            <p:ph type="body" sz="quarter" idx="15" hasCustomPrompt="1"/>
          </p:nvPr>
        </p:nvSpPr>
        <p:spPr>
          <a:xfrm>
            <a:off x="5217458" y="636587"/>
            <a:ext cx="3240000" cy="3870326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171450" indent="-171450">
              <a:buFont typeface="Symbol" charset="2"/>
              <a:buChar char="⎯"/>
              <a:defRPr sz="12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n°1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n°2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n°3</a:t>
            </a:r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288000" y="360000"/>
            <a:ext cx="856956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1079999" y="93432"/>
            <a:ext cx="1725953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fr-FR"/>
            </a:defPPr>
            <a:lvl1pPr marL="0" algn="l" defTabSz="685800" rtl="0" eaLnBrk="1" latinLnBrk="0" hangingPunct="1">
              <a:defRPr sz="700" b="1" kern="1200">
                <a:solidFill>
                  <a:schemeClr val="tx1"/>
                </a:solidFill>
                <a:latin typeface="Lucida Sans Normal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/>
              <a:t>UNIVERSITÉ DE PARIS</a:t>
            </a:r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" y="72000"/>
            <a:ext cx="22108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140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– Image + texte fond couleur cor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572000" y="0"/>
            <a:ext cx="4572000" cy="5143499"/>
          </a:xfrm>
          <a:prstGeom prst="rect">
            <a:avLst/>
          </a:prstGeom>
          <a:solidFill>
            <a:srgbClr val="FF60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texte 15"/>
          <p:cNvSpPr>
            <a:spLocks noGrp="1"/>
          </p:cNvSpPr>
          <p:nvPr>
            <p:ph type="body" sz="quarter" idx="18"/>
          </p:nvPr>
        </p:nvSpPr>
        <p:spPr>
          <a:xfrm>
            <a:off x="5235388" y="636587"/>
            <a:ext cx="3240000" cy="3870326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2800"/>
              </a:lnSpc>
              <a:buNone/>
              <a:defRPr sz="2200" b="1" baseline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sp>
        <p:nvSpPr>
          <p:cNvPr id="5" name="Espace réservé du texte 18"/>
          <p:cNvSpPr>
            <a:spLocks noGrp="1"/>
          </p:cNvSpPr>
          <p:nvPr>
            <p:ph type="body" sz="quarter" idx="15" hasCustomPrompt="1"/>
          </p:nvPr>
        </p:nvSpPr>
        <p:spPr>
          <a:xfrm>
            <a:off x="645458" y="636587"/>
            <a:ext cx="3240000" cy="3870326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171450" indent="-171450">
              <a:buFont typeface="Symbol" charset="2"/>
              <a:buChar char="⎯"/>
              <a:defRPr sz="120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n°1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n°2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n°3</a:t>
            </a: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7596000" y="93432"/>
            <a:ext cx="12600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fr-FR"/>
            </a:defPPr>
            <a:lvl1pPr marL="0" algn="l" defTabSz="685800" rtl="0" eaLnBrk="1" latinLnBrk="0" hangingPunct="1">
              <a:defRPr sz="700" b="1" kern="1200">
                <a:solidFill>
                  <a:schemeClr val="tx1"/>
                </a:solidFill>
                <a:latin typeface="Lucida Sans Normal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9510879-16A2-B440-ACFD-1D60DADFCF61}" type="slidenum">
              <a:rPr lang="fr-FR" smtClean="0"/>
              <a:pPr algn="r"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288000" y="360000"/>
            <a:ext cx="856956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090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Imag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4"/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9136270" cy="5143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 en arrière-plan</a:t>
            </a:r>
          </a:p>
        </p:txBody>
      </p:sp>
    </p:spTree>
    <p:extLst>
      <p:ext uri="{BB962C8B-B14F-4D97-AF65-F5344CB8AC3E}">
        <p14:creationId xmlns:p14="http://schemas.microsoft.com/office/powerpoint/2010/main" val="1777887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niversiteParis – Titre fo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79999" y="3420000"/>
            <a:ext cx="7777570" cy="540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>
              <a:lnSpc>
                <a:spcPts val="18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err="1"/>
              <a:t>Présentation</a:t>
            </a:r>
            <a:r>
              <a:rPr lang="en-US" dirty="0"/>
              <a:t> du (</a:t>
            </a:r>
            <a:r>
              <a:rPr lang="en-US" dirty="0" err="1"/>
              <a:t>mettre</a:t>
            </a:r>
            <a:r>
              <a:rPr lang="en-US" dirty="0"/>
              <a:t> date du jour)</a:t>
            </a:r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288000" y="1080000"/>
            <a:ext cx="856956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" y="360000"/>
            <a:ext cx="1855234" cy="540000"/>
          </a:xfrm>
          <a:prstGeom prst="rect">
            <a:avLst/>
          </a:prstGeom>
        </p:spPr>
      </p:pic>
      <p:sp>
        <p:nvSpPr>
          <p:cNvPr id="11" name="Titre 18"/>
          <p:cNvSpPr>
            <a:spLocks noGrp="1"/>
          </p:cNvSpPr>
          <p:nvPr>
            <p:ph type="title" hasCustomPrompt="1"/>
          </p:nvPr>
        </p:nvSpPr>
        <p:spPr>
          <a:xfrm>
            <a:off x="1080000" y="1800000"/>
            <a:ext cx="7776000" cy="1224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de la présentation </a:t>
            </a:r>
            <a:br>
              <a:rPr lang="fr-FR" dirty="0"/>
            </a:br>
            <a:r>
              <a:rPr lang="fr-FR" dirty="0"/>
              <a:t>en Lucida Sans</a:t>
            </a:r>
          </a:p>
        </p:txBody>
      </p:sp>
    </p:spTree>
    <p:extLst>
      <p:ext uri="{BB962C8B-B14F-4D97-AF65-F5344CB8AC3E}">
        <p14:creationId xmlns:p14="http://schemas.microsoft.com/office/powerpoint/2010/main" val="109745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niversiteParis — Sommaire">
    <p:bg>
      <p:bgPr>
        <a:solidFill>
          <a:srgbClr val="4F48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15"/>
          <p:cNvSpPr>
            <a:spLocks noGrp="1"/>
          </p:cNvSpPr>
          <p:nvPr>
            <p:ph type="body" sz="quarter" idx="13" hasCustomPrompt="1"/>
          </p:nvPr>
        </p:nvSpPr>
        <p:spPr>
          <a:xfrm>
            <a:off x="1080001" y="648000"/>
            <a:ext cx="2405490" cy="28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Sommaire</a:t>
            </a:r>
          </a:p>
        </p:txBody>
      </p:sp>
      <p:sp>
        <p:nvSpPr>
          <p:cNvPr id="8" name="Espace réservé du texte 13"/>
          <p:cNvSpPr>
            <a:spLocks noGrp="1"/>
          </p:cNvSpPr>
          <p:nvPr>
            <p:ph type="body" sz="quarter" idx="14" hasCustomPrompt="1"/>
          </p:nvPr>
        </p:nvSpPr>
        <p:spPr>
          <a:xfrm>
            <a:off x="1079499" y="1440000"/>
            <a:ext cx="540000" cy="28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000" baseline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fr-FR" dirty="0"/>
              <a:t>01</a:t>
            </a:r>
          </a:p>
          <a:p>
            <a:pPr lvl="0"/>
            <a:r>
              <a:rPr lang="fr-FR" dirty="0"/>
              <a:t>02</a:t>
            </a:r>
          </a:p>
          <a:p>
            <a:pPr lvl="0"/>
            <a:r>
              <a:rPr lang="fr-FR" dirty="0"/>
              <a:t>03</a:t>
            </a:r>
          </a:p>
          <a:p>
            <a:pPr lvl="0"/>
            <a:r>
              <a:rPr lang="fr-FR" dirty="0"/>
              <a:t>04</a:t>
            </a:r>
          </a:p>
          <a:p>
            <a:pPr lvl="0"/>
            <a:r>
              <a:rPr lang="fr-FR" dirty="0"/>
              <a:t>05</a:t>
            </a:r>
          </a:p>
        </p:txBody>
      </p:sp>
      <p:sp>
        <p:nvSpPr>
          <p:cNvPr id="9" name="Espace réservé du texte 13"/>
          <p:cNvSpPr>
            <a:spLocks noGrp="1"/>
          </p:cNvSpPr>
          <p:nvPr>
            <p:ph type="body" sz="quarter" idx="15" hasCustomPrompt="1"/>
          </p:nvPr>
        </p:nvSpPr>
        <p:spPr>
          <a:xfrm>
            <a:off x="1886322" y="1440000"/>
            <a:ext cx="3124950" cy="28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1400" baseline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fr-FR" dirty="0"/>
              <a:t>Partie 1</a:t>
            </a:r>
          </a:p>
          <a:p>
            <a:pPr lvl="0"/>
            <a:r>
              <a:rPr lang="fr-FR" dirty="0"/>
              <a:t>Partie 2</a:t>
            </a:r>
          </a:p>
          <a:p>
            <a:pPr lvl="0"/>
            <a:r>
              <a:rPr lang="fr-FR" dirty="0"/>
              <a:t>Partie 3</a:t>
            </a:r>
          </a:p>
          <a:p>
            <a:pPr lvl="0"/>
            <a:r>
              <a:rPr lang="fr-FR" dirty="0"/>
              <a:t>Partie 4</a:t>
            </a:r>
          </a:p>
          <a:p>
            <a:pPr lvl="0"/>
            <a:r>
              <a:rPr lang="fr-FR" dirty="0"/>
              <a:t>Partie 5</a:t>
            </a:r>
          </a:p>
        </p:txBody>
      </p:sp>
      <p:sp>
        <p:nvSpPr>
          <p:cNvPr id="10" name="Espace réservé du texte 13"/>
          <p:cNvSpPr>
            <a:spLocks noGrp="1"/>
          </p:cNvSpPr>
          <p:nvPr>
            <p:ph type="body" sz="quarter" idx="16" hasCustomPrompt="1"/>
          </p:nvPr>
        </p:nvSpPr>
        <p:spPr>
          <a:xfrm>
            <a:off x="5359836" y="1440000"/>
            <a:ext cx="540000" cy="28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1400" baseline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fr-FR" dirty="0"/>
              <a:t>01</a:t>
            </a:r>
          </a:p>
          <a:p>
            <a:pPr lvl="0"/>
            <a:r>
              <a:rPr lang="fr-FR" dirty="0"/>
              <a:t>02</a:t>
            </a:r>
          </a:p>
          <a:p>
            <a:pPr lvl="0"/>
            <a:r>
              <a:rPr lang="fr-FR" dirty="0"/>
              <a:t>03</a:t>
            </a:r>
          </a:p>
          <a:p>
            <a:pPr lvl="0"/>
            <a:r>
              <a:rPr lang="fr-FR" dirty="0"/>
              <a:t>04</a:t>
            </a:r>
          </a:p>
          <a:p>
            <a:pPr lvl="0"/>
            <a:r>
              <a:rPr lang="fr-FR" dirty="0"/>
              <a:t>05</a:t>
            </a:r>
          </a:p>
        </p:txBody>
      </p:sp>
    </p:spTree>
    <p:extLst>
      <p:ext uri="{BB962C8B-B14F-4D97-AF65-F5344CB8AC3E}">
        <p14:creationId xmlns:p14="http://schemas.microsoft.com/office/powerpoint/2010/main" val="13144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Contenu 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15"/>
          <p:cNvSpPr>
            <a:spLocks noGrp="1"/>
          </p:cNvSpPr>
          <p:nvPr>
            <p:ph type="body" sz="quarter" idx="13" hasCustomPrompt="1"/>
          </p:nvPr>
        </p:nvSpPr>
        <p:spPr>
          <a:xfrm>
            <a:off x="1080000" y="648000"/>
            <a:ext cx="7777569" cy="28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600" b="0" cap="none" spc="0" baseline="0">
                <a:ln>
                  <a:noFill/>
                </a:ln>
                <a:solidFill>
                  <a:srgbClr val="921831"/>
                </a:solidFill>
                <a:effectLst/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9" name="Espace réservé du texte 18"/>
          <p:cNvSpPr>
            <a:spLocks noGrp="1"/>
          </p:cNvSpPr>
          <p:nvPr>
            <p:ph type="body" sz="quarter" idx="15" hasCustomPrompt="1"/>
          </p:nvPr>
        </p:nvSpPr>
        <p:spPr>
          <a:xfrm>
            <a:off x="1079500" y="1865313"/>
            <a:ext cx="7778750" cy="25209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171450" indent="-171450">
              <a:buFont typeface="Symbol" charset="2"/>
              <a:buChar char="⎯"/>
              <a:defRPr sz="1200" b="0" cap="none" spc="0">
                <a:ln>
                  <a:noFill/>
                </a:ln>
                <a:solidFill>
                  <a:schemeClr val="tx1"/>
                </a:solidFill>
                <a:effectLst/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n°1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n°2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n°3</a:t>
            </a:r>
          </a:p>
        </p:txBody>
      </p:sp>
      <p:sp>
        <p:nvSpPr>
          <p:cNvPr id="10" name="Titre 37"/>
          <p:cNvSpPr>
            <a:spLocks noGrp="1"/>
          </p:cNvSpPr>
          <p:nvPr>
            <p:ph type="title" hasCustomPrompt="1"/>
          </p:nvPr>
        </p:nvSpPr>
        <p:spPr>
          <a:xfrm>
            <a:off x="1080000" y="1008000"/>
            <a:ext cx="7776000" cy="720000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154067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Contenu liste fond couleur">
    <p:bg>
      <p:bgPr>
        <a:solidFill>
          <a:srgbClr val="DEE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18"/>
          <p:cNvSpPr>
            <a:spLocks noGrp="1"/>
          </p:cNvSpPr>
          <p:nvPr>
            <p:ph type="body" sz="quarter" idx="15" hasCustomPrompt="1"/>
          </p:nvPr>
        </p:nvSpPr>
        <p:spPr>
          <a:xfrm>
            <a:off x="1079500" y="1080000"/>
            <a:ext cx="7778750" cy="334439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171450" indent="-171450">
              <a:buFont typeface="Symbol" charset="2"/>
              <a:buChar char="⎯"/>
              <a:defRPr sz="120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n°1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n°2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n°3</a:t>
            </a:r>
          </a:p>
        </p:txBody>
      </p:sp>
    </p:spTree>
    <p:extLst>
      <p:ext uri="{BB962C8B-B14F-4D97-AF65-F5344CB8AC3E}">
        <p14:creationId xmlns:p14="http://schemas.microsoft.com/office/powerpoint/2010/main" val="1882224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Text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78779" y="1189048"/>
            <a:ext cx="2406712" cy="3701404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buNone/>
              <a:defRPr sz="1600" baseline="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Insérer texte </a:t>
            </a:r>
          </a:p>
        </p:txBody>
      </p:sp>
      <p:sp>
        <p:nvSpPr>
          <p:cNvPr id="7" name="Espace réservé pour une image  24"/>
          <p:cNvSpPr>
            <a:spLocks noGrp="1"/>
          </p:cNvSpPr>
          <p:nvPr>
            <p:ph type="pic" sz="quarter" idx="18" hasCustomPrompt="1"/>
          </p:nvPr>
        </p:nvSpPr>
        <p:spPr>
          <a:xfrm>
            <a:off x="4564270" y="0"/>
            <a:ext cx="4572000" cy="5143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  <p:sp>
        <p:nvSpPr>
          <p:cNvPr id="8" name="Espace réservé du texte 15"/>
          <p:cNvSpPr>
            <a:spLocks noGrp="1"/>
          </p:cNvSpPr>
          <p:nvPr>
            <p:ph type="body" sz="quarter" idx="13" hasCustomPrompt="1"/>
          </p:nvPr>
        </p:nvSpPr>
        <p:spPr>
          <a:xfrm>
            <a:off x="1080001" y="648000"/>
            <a:ext cx="2405490" cy="28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rgbClr val="8A1538"/>
                </a:solidFill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211343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Contenu liste + imag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  24"/>
          <p:cNvSpPr>
            <a:spLocks noGrp="1"/>
          </p:cNvSpPr>
          <p:nvPr>
            <p:ph type="pic" sz="quarter" idx="18" hasCustomPrompt="1"/>
          </p:nvPr>
        </p:nvSpPr>
        <p:spPr>
          <a:xfrm>
            <a:off x="4564270" y="0"/>
            <a:ext cx="4572000" cy="5143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  <p:sp>
        <p:nvSpPr>
          <p:cNvPr id="6" name="Espace réservé du texte 18"/>
          <p:cNvSpPr>
            <a:spLocks noGrp="1"/>
          </p:cNvSpPr>
          <p:nvPr>
            <p:ph type="body" sz="quarter" idx="15" hasCustomPrompt="1"/>
          </p:nvPr>
        </p:nvSpPr>
        <p:spPr>
          <a:xfrm>
            <a:off x="1080000" y="1129553"/>
            <a:ext cx="2405492" cy="288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171450" indent="-171450">
              <a:buFont typeface="AppleSymbols" charset="0"/>
              <a:buChar char="⎻"/>
              <a:defRPr sz="12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n°1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n°2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n°3</a:t>
            </a:r>
          </a:p>
        </p:txBody>
      </p:sp>
    </p:spTree>
    <p:extLst>
      <p:ext uri="{BB962C8B-B14F-4D97-AF65-F5344CB8AC3E}">
        <p14:creationId xmlns:p14="http://schemas.microsoft.com/office/powerpoint/2010/main" val="1168759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Contenu list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27569" y="2382"/>
            <a:ext cx="2057400" cy="273844"/>
          </a:xfrm>
          <a:prstGeom prst="rect">
            <a:avLst/>
          </a:prstGeom>
        </p:spPr>
        <p:txBody>
          <a:bodyPr/>
          <a:lstStyle/>
          <a:p>
            <a:r>
              <a:rPr lang="fr-FR"/>
              <a:t>12/03/2019</a:t>
            </a:r>
          </a:p>
        </p:txBody>
      </p:sp>
      <p:sp>
        <p:nvSpPr>
          <p:cNvPr id="8" name="Espace réservé du texte 18"/>
          <p:cNvSpPr>
            <a:spLocks noGrp="1"/>
          </p:cNvSpPr>
          <p:nvPr>
            <p:ph type="body" sz="quarter" idx="15" hasCustomPrompt="1"/>
          </p:nvPr>
        </p:nvSpPr>
        <p:spPr>
          <a:xfrm>
            <a:off x="1079999" y="1129553"/>
            <a:ext cx="3438712" cy="288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171450" indent="-171450">
              <a:buFont typeface="AppleSymbols" charset="0"/>
              <a:buChar char="⎻"/>
              <a:defRPr sz="12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n°1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n°2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n°3</a:t>
            </a:r>
          </a:p>
        </p:txBody>
      </p:sp>
      <p:sp>
        <p:nvSpPr>
          <p:cNvPr id="9" name="Espace réservé pour une image  24"/>
          <p:cNvSpPr>
            <a:spLocks noGrp="1"/>
          </p:cNvSpPr>
          <p:nvPr>
            <p:ph type="pic" sz="quarter" idx="19" hasCustomPrompt="1"/>
          </p:nvPr>
        </p:nvSpPr>
        <p:spPr>
          <a:xfrm>
            <a:off x="5645805" y="898550"/>
            <a:ext cx="2412000" cy="334439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</p:spTree>
    <p:extLst>
      <p:ext uri="{BB962C8B-B14F-4D97-AF65-F5344CB8AC3E}">
        <p14:creationId xmlns:p14="http://schemas.microsoft.com/office/powerpoint/2010/main" val="31097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Image + contenu 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18"/>
          <p:cNvSpPr>
            <a:spLocks noGrp="1"/>
          </p:cNvSpPr>
          <p:nvPr>
            <p:ph type="body" sz="quarter" idx="15" hasCustomPrompt="1"/>
          </p:nvPr>
        </p:nvSpPr>
        <p:spPr>
          <a:xfrm>
            <a:off x="4619093" y="1129553"/>
            <a:ext cx="3438712" cy="288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171450" indent="-171450">
              <a:buFont typeface="AppleSymbols" charset="0"/>
              <a:buChar char="⎻"/>
              <a:defRPr sz="12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n°1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n°2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n°3</a:t>
            </a:r>
          </a:p>
        </p:txBody>
      </p:sp>
      <p:sp>
        <p:nvSpPr>
          <p:cNvPr id="9" name="Espace réservé pour une image  24"/>
          <p:cNvSpPr>
            <a:spLocks noGrp="1"/>
          </p:cNvSpPr>
          <p:nvPr>
            <p:ph type="pic" sz="quarter" idx="19" hasCustomPrompt="1"/>
          </p:nvPr>
        </p:nvSpPr>
        <p:spPr>
          <a:xfrm>
            <a:off x="1079999" y="898550"/>
            <a:ext cx="2412000" cy="334439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</p:spTree>
    <p:extLst>
      <p:ext uri="{BB962C8B-B14F-4D97-AF65-F5344CB8AC3E}">
        <p14:creationId xmlns:p14="http://schemas.microsoft.com/office/powerpoint/2010/main" val="168255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079998" y="1152000"/>
            <a:ext cx="7776001" cy="792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288000" y="360000"/>
            <a:ext cx="856956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" y="72000"/>
            <a:ext cx="221086" cy="216000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596000" y="93432"/>
            <a:ext cx="12600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fr-FR"/>
            </a:defPPr>
            <a:lvl1pPr marL="0" algn="l" defTabSz="685800" rtl="0" eaLnBrk="1" latinLnBrk="0" hangingPunct="1">
              <a:defRPr sz="700" b="1" kern="1200">
                <a:solidFill>
                  <a:schemeClr val="tx1"/>
                </a:solidFill>
                <a:latin typeface="Lucida Sans Normal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9510879-16A2-B440-ACFD-1D60DADFCF61}" type="slidenum">
              <a:rPr lang="fr-FR" smtClean="0"/>
              <a:pPr algn="r"/>
              <a:t>‹N°›</a:t>
            </a:fld>
            <a:endParaRPr lang="fr-FR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1079999" y="93432"/>
            <a:ext cx="1725953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fr-FR"/>
            </a:defPPr>
            <a:lvl1pPr marL="0" algn="l" defTabSz="685800" rtl="0" eaLnBrk="1" latinLnBrk="0" hangingPunct="1">
              <a:defRPr sz="700" b="1" kern="1200">
                <a:solidFill>
                  <a:schemeClr val="tx1"/>
                </a:solidFill>
                <a:latin typeface="Lucida Sans Normal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/>
              <a:t>UNIVERSITÉ DE PARIS</a:t>
            </a:r>
          </a:p>
        </p:txBody>
      </p:sp>
    </p:spTree>
    <p:extLst>
      <p:ext uri="{BB962C8B-B14F-4D97-AF65-F5344CB8AC3E}">
        <p14:creationId xmlns:p14="http://schemas.microsoft.com/office/powerpoint/2010/main" val="201333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Lucida Sans" charset="0"/>
          <a:ea typeface="Lucida Sans" charset="0"/>
          <a:cs typeface="Lucida Sans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0701D9EF-BC07-2646-A4CA-C6CB254DE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2059405"/>
            <a:ext cx="7776000" cy="1224000"/>
          </a:xfrm>
        </p:spPr>
        <p:txBody>
          <a:bodyPr/>
          <a:lstStyle/>
          <a:p>
            <a:pPr algn="ctr"/>
            <a:r>
              <a:rPr lang="fr-FR" dirty="0" smtClean="0"/>
              <a:t>Rentrée universitaire </a:t>
            </a:r>
            <a:br>
              <a:rPr lang="fr-FR" dirty="0" smtClean="0"/>
            </a:br>
            <a:r>
              <a:rPr lang="fr-FR" dirty="0" smtClean="0"/>
              <a:t>2020-2021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593616" y="4522468"/>
            <a:ext cx="7777570" cy="540000"/>
          </a:xfrm>
        </p:spPr>
        <p:txBody>
          <a:bodyPr/>
          <a:lstStyle/>
          <a:p>
            <a:r>
              <a:rPr lang="fr-FR" dirty="0" smtClean="0"/>
              <a:t>Service Scolarité – UFR de Médecine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086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6624" y="1500034"/>
            <a:ext cx="8647044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dirty="0" err="1" smtClean="0"/>
              <a:t>Chers.ères</a:t>
            </a:r>
            <a:r>
              <a:rPr lang="fr-FR" dirty="0" smtClean="0"/>
              <a:t> </a:t>
            </a:r>
            <a:r>
              <a:rPr lang="fr-FR" dirty="0" err="1" smtClean="0"/>
              <a:t>étudiants.tes</a:t>
            </a:r>
            <a:r>
              <a:rPr lang="fr-FR" dirty="0" smtClean="0"/>
              <a:t>,</a:t>
            </a:r>
          </a:p>
          <a:p>
            <a:endParaRPr lang="fr-FR" dirty="0" smtClean="0"/>
          </a:p>
          <a:p>
            <a:r>
              <a:rPr lang="fr-FR" dirty="0" smtClean="0"/>
              <a:t>Tout d’abord, les équipes du service de la scolarité vous souhaitent la bienvenue au sein de l’UFR de Médecine de Université de Paris!</a:t>
            </a:r>
          </a:p>
          <a:p>
            <a:endParaRPr lang="fr-FR" dirty="0"/>
          </a:p>
          <a:p>
            <a:r>
              <a:rPr lang="fr-FR" dirty="0" smtClean="0"/>
              <a:t>Pour toutes questions relatives à vos formations et cursus, les gestionnaires de scolarité de vos années d’études sont vos interlocuteurs privilégiés.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385144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6624" y="1059046"/>
            <a:ext cx="864704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 smtClean="0"/>
              <a:t>Où se situent les différentes équipes de scolarité?</a:t>
            </a:r>
          </a:p>
          <a:p>
            <a:endParaRPr lang="fr-FR" dirty="0" smtClean="0"/>
          </a:p>
          <a:p>
            <a:r>
              <a:rPr lang="fr-FR" b="1" i="1" dirty="0" smtClean="0"/>
              <a:t>1</a:t>
            </a:r>
            <a:r>
              <a:rPr lang="fr-FR" b="1" i="1" baseline="30000" dirty="0" smtClean="0"/>
              <a:t>er</a:t>
            </a:r>
            <a:r>
              <a:rPr lang="fr-FR" b="1" i="1" dirty="0" smtClean="0"/>
              <a:t> cycle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DFGSM2 : 	Site de Bichat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DFGSM3 : 	Site de Bichat pour les étudiants inscrits à Ex Paris Nord (Ex Paris Diderot) </a:t>
            </a:r>
          </a:p>
          <a:p>
            <a:r>
              <a:rPr lang="fr-FR" dirty="0" smtClean="0"/>
              <a:t>		ou </a:t>
            </a:r>
          </a:p>
          <a:p>
            <a:r>
              <a:rPr lang="fr-FR" dirty="0"/>
              <a:t>	</a:t>
            </a:r>
            <a:r>
              <a:rPr lang="fr-FR" dirty="0" smtClean="0"/>
              <a:t>	Site des Cordeliers pour les étudiants inscrits à Ex Paris Centre (Ex Paris Descartes)</a:t>
            </a:r>
          </a:p>
          <a:p>
            <a:endParaRPr lang="fr-FR" dirty="0"/>
          </a:p>
          <a:p>
            <a:r>
              <a:rPr lang="fr-FR" b="1" i="1" dirty="0" smtClean="0"/>
              <a:t>2</a:t>
            </a:r>
            <a:r>
              <a:rPr lang="fr-FR" b="1" i="1" baseline="30000" dirty="0" smtClean="0"/>
              <a:t>nd</a:t>
            </a:r>
            <a:r>
              <a:rPr lang="fr-FR" b="1" i="1" dirty="0" smtClean="0"/>
              <a:t> cycle</a:t>
            </a:r>
          </a:p>
          <a:p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DFASM1 à DFASM3 :	</a:t>
            </a:r>
            <a:r>
              <a:rPr lang="fr-FR" dirty="0"/>
              <a:t>Site de Bichat pour les étudiants inscrits à Ex Paris Nord (Ex Paris Diderot) </a:t>
            </a:r>
          </a:p>
          <a:p>
            <a:r>
              <a:rPr lang="fr-FR" dirty="0"/>
              <a:t>		</a:t>
            </a:r>
            <a:r>
              <a:rPr lang="fr-FR" dirty="0" smtClean="0"/>
              <a:t>	ou </a:t>
            </a:r>
            <a:endParaRPr lang="fr-FR" dirty="0"/>
          </a:p>
          <a:p>
            <a:r>
              <a:rPr lang="fr-FR" dirty="0"/>
              <a:t>		</a:t>
            </a:r>
            <a:r>
              <a:rPr lang="fr-FR" dirty="0" smtClean="0"/>
              <a:t>	Site </a:t>
            </a:r>
            <a:r>
              <a:rPr lang="fr-FR" dirty="0"/>
              <a:t>des Cordeliers pour les étudiants inscrits à Ex Paris Centre (Ex Paris Descartes)</a:t>
            </a:r>
          </a:p>
        </p:txBody>
      </p:sp>
    </p:spTree>
    <p:extLst>
      <p:ext uri="{BB962C8B-B14F-4D97-AF65-F5344CB8AC3E}">
        <p14:creationId xmlns:p14="http://schemas.microsoft.com/office/powerpoint/2010/main" val="1584081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935358" y="345401"/>
            <a:ext cx="84565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	Où se situent les différentes scolarités </a:t>
            </a:r>
          </a:p>
          <a:p>
            <a:r>
              <a:rPr lang="fr-FR" dirty="0"/>
              <a:t>-	Les sites internet demeurent distincts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25288" y="1311966"/>
            <a:ext cx="86470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 smtClean="0"/>
              <a:t>Où se situent les différentes équipes de scolarité?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b="15924"/>
          <a:stretch/>
        </p:blipFill>
        <p:spPr>
          <a:xfrm>
            <a:off x="417445" y="1974271"/>
            <a:ext cx="2217668" cy="249171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/>
          <a:srcRect b="15449"/>
          <a:stretch/>
        </p:blipFill>
        <p:spPr>
          <a:xfrm>
            <a:off x="3107635" y="1974271"/>
            <a:ext cx="2219740" cy="2491712"/>
          </a:xfrm>
          <a:prstGeom prst="rect">
            <a:avLst/>
          </a:prstGeom>
        </p:spPr>
      </p:pic>
      <p:grpSp>
        <p:nvGrpSpPr>
          <p:cNvPr id="10" name="Groupe 9"/>
          <p:cNvGrpSpPr/>
          <p:nvPr/>
        </p:nvGrpSpPr>
        <p:grpSpPr>
          <a:xfrm>
            <a:off x="5740261" y="1974271"/>
            <a:ext cx="2502592" cy="2505642"/>
            <a:chOff x="4878870" y="1974271"/>
            <a:chExt cx="2502592" cy="2603850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878870" y="1974271"/>
              <a:ext cx="2502592" cy="2220042"/>
            </a:xfrm>
            <a:prstGeom prst="rect">
              <a:avLst/>
            </a:prstGeom>
          </p:spPr>
        </p:pic>
        <p:sp>
          <p:nvSpPr>
            <p:cNvPr id="7" name="ZoneTexte 6"/>
            <p:cNvSpPr txBox="1"/>
            <p:nvPr/>
          </p:nvSpPr>
          <p:spPr>
            <a:xfrm>
              <a:off x="4878870" y="2073965"/>
              <a:ext cx="1914939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sz="800" b="1" dirty="0" smtClean="0"/>
                <a:t>15 rue de l’école de médecine</a:t>
              </a:r>
            </a:p>
            <a:p>
              <a:r>
                <a:rPr lang="fr-FR" sz="700" b="1" dirty="0">
                  <a:solidFill>
                    <a:schemeClr val="bg1">
                      <a:lumMod val="65000"/>
                    </a:schemeClr>
                  </a:solidFill>
                </a:rPr>
                <a:t>15 rue de l’école de </a:t>
              </a:r>
              <a:r>
                <a:rPr lang="fr-FR" sz="700" b="1" dirty="0" smtClean="0">
                  <a:solidFill>
                    <a:schemeClr val="bg1">
                      <a:lumMod val="65000"/>
                    </a:schemeClr>
                  </a:solidFill>
                </a:rPr>
                <a:t>médecine, 75006 Paris</a:t>
              </a:r>
              <a:endParaRPr lang="fr-FR" sz="7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4878870" y="4194313"/>
              <a:ext cx="2502592" cy="383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Site Cordeliers</a:t>
              </a:r>
            </a:p>
            <a:p>
              <a:endParaRPr lang="fr-FR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400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96956" y="1059046"/>
            <a:ext cx="8647044" cy="1931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 smtClean="0"/>
              <a:t>Calendriers 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Les calendriers des choix et des périodes de Stages ainsi que les choix des Enseignements optionnels sera communiqué ultérieurement.</a:t>
            </a:r>
          </a:p>
          <a:p>
            <a:endParaRPr lang="fr-FR" dirty="0" smtClean="0"/>
          </a:p>
          <a:p>
            <a:r>
              <a:rPr lang="fr-FR" dirty="0" smtClean="0"/>
              <a:t>Les gestionnaires de scolarité vous communiqueront les modalités pour les premiers choix </a:t>
            </a:r>
            <a:r>
              <a:rPr lang="fr-FR" dirty="0"/>
              <a:t>très prochainement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0762740"/>
      </p:ext>
    </p:extLst>
  </p:cSld>
  <p:clrMapOvr>
    <a:masterClrMapping/>
  </p:clrMapOvr>
</p:sld>
</file>

<file path=ppt/theme/theme1.xml><?xml version="1.0" encoding="utf-8"?>
<a:theme xmlns:a="http://schemas.openxmlformats.org/drawingml/2006/main" name="UniversiteParis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eParis" id="{EF8FBC7E-9708-2544-A264-9C1C8D91FF35}" vid="{FD1299AF-D57F-8546-B8B7-5BFB6A7B1C7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UniversiteParis</Template>
  <TotalTime>974</TotalTime>
  <Words>135</Words>
  <Application>Microsoft Office PowerPoint</Application>
  <PresentationFormat>Affichage à l'écran (16:9)</PresentationFormat>
  <Paragraphs>35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AppleSymbols</vt:lpstr>
      <vt:lpstr>Arial</vt:lpstr>
      <vt:lpstr>Calibri</vt:lpstr>
      <vt:lpstr>Lucida Sans</vt:lpstr>
      <vt:lpstr>Lucida Sans Normal</vt:lpstr>
      <vt:lpstr>Symbol</vt:lpstr>
      <vt:lpstr>UniversiteParis</vt:lpstr>
      <vt:lpstr>Rentrée universitaire  2020-2021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Isabelle</cp:lastModifiedBy>
  <cp:revision>103</cp:revision>
  <dcterms:created xsi:type="dcterms:W3CDTF">2019-12-17T08:05:31Z</dcterms:created>
  <dcterms:modified xsi:type="dcterms:W3CDTF">2020-09-18T16:38:54Z</dcterms:modified>
</cp:coreProperties>
</file>