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257" r:id="rId3"/>
    <p:sldId id="258" r:id="rId4"/>
    <p:sldId id="259" r:id="rId5"/>
    <p:sldId id="261" r:id="rId6"/>
    <p:sldId id="260" r:id="rId7"/>
  </p:sldIdLst>
  <p:sldSz cx="9144000" cy="5143500" type="screen16x9"/>
  <p:notesSz cx="6858000" cy="9144000"/>
  <p:defaultText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1538"/>
    <a:srgbClr val="DEE6F3"/>
    <a:srgbClr val="4F48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82"/>
    <p:restoredTop sz="96291"/>
  </p:normalViewPr>
  <p:slideViewPr>
    <p:cSldViewPr snapToGrid="0" snapToObjects="1">
      <p:cViewPr varScale="1">
        <p:scale>
          <a:sx n="154" d="100"/>
          <a:sy n="154" d="100"/>
        </p:scale>
        <p:origin x="58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1E2A0-23C0-8249-AFF7-BFC9EF21C8A8}" type="datetimeFigureOut">
              <a:rPr lang="fr-FR" smtClean="0"/>
              <a:t>17/09/2020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45D43B-7D32-D94B-8E73-2FA46F032208}" type="slidenum">
              <a:rPr lang="fr-FR" smtClean="0"/>
              <a:t>‹N°›</a:t>
            </a:fld>
            <a:endParaRPr lang="fr-FR"/>
          </a:p>
        </p:txBody>
      </p:sp>
    </p:spTree>
    <p:extLst>
      <p:ext uri="{BB962C8B-B14F-4D97-AF65-F5344CB8AC3E}">
        <p14:creationId xmlns:p14="http://schemas.microsoft.com/office/powerpoint/2010/main" val="188313308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UniversiteParis — Titre">
    <p:bg>
      <p:bgPr>
        <a:solidFill>
          <a:srgbClr val="8A1538"/>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9" name="Subtitle 2"/>
          <p:cNvSpPr>
            <a:spLocks noGrp="1"/>
          </p:cNvSpPr>
          <p:nvPr>
            <p:ph type="subTitle" idx="1" hasCustomPrompt="1"/>
          </p:nvPr>
        </p:nvSpPr>
        <p:spPr>
          <a:xfrm>
            <a:off x="1079999" y="3420000"/>
            <a:ext cx="7777570" cy="540000"/>
          </a:xfrm>
          <a:prstGeom prst="rect">
            <a:avLst/>
          </a:prstGeom>
        </p:spPr>
        <p:txBody>
          <a:bodyPr lIns="0" tIns="0" rIns="0" bIns="0" anchor="t"/>
          <a:lstStyle>
            <a:lvl1pPr marL="0" indent="0" algn="l">
              <a:lnSpc>
                <a:spcPts val="1800"/>
              </a:lnSpc>
              <a:spcBef>
                <a:spcPts val="0"/>
              </a:spcBef>
              <a:buNone/>
              <a:defRPr sz="1800">
                <a:solidFill>
                  <a:schemeClr val="bg1"/>
                </a:solidFill>
                <a:latin typeface="Lucida Sans" charset="0"/>
                <a:ea typeface="Lucida Sans" charset="0"/>
                <a:cs typeface="Lucida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err="1"/>
              <a:t>Présentation</a:t>
            </a:r>
            <a:r>
              <a:rPr lang="en-US" dirty="0"/>
              <a:t> du (</a:t>
            </a:r>
            <a:r>
              <a:rPr lang="en-US" dirty="0" err="1"/>
              <a:t>mettre</a:t>
            </a:r>
            <a:r>
              <a:rPr lang="en-US" dirty="0"/>
              <a:t> date du jour)</a:t>
            </a:r>
          </a:p>
        </p:txBody>
      </p:sp>
      <p:cxnSp>
        <p:nvCxnSpPr>
          <p:cNvPr id="10" name="Connecteur droit 9"/>
          <p:cNvCxnSpPr/>
          <p:nvPr userDrawn="1"/>
        </p:nvCxnSpPr>
        <p:spPr>
          <a:xfrm>
            <a:off x="288000" y="1080000"/>
            <a:ext cx="8569569"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8000" y="360000"/>
            <a:ext cx="1855233" cy="540000"/>
          </a:xfrm>
          <a:prstGeom prst="rect">
            <a:avLst/>
          </a:prstGeom>
        </p:spPr>
      </p:pic>
      <p:sp>
        <p:nvSpPr>
          <p:cNvPr id="12" name="Titre 18"/>
          <p:cNvSpPr>
            <a:spLocks noGrp="1"/>
          </p:cNvSpPr>
          <p:nvPr>
            <p:ph type="title" hasCustomPrompt="1"/>
          </p:nvPr>
        </p:nvSpPr>
        <p:spPr>
          <a:xfrm>
            <a:off x="1080000" y="1800000"/>
            <a:ext cx="7776000" cy="1224000"/>
          </a:xfrm>
        </p:spPr>
        <p:txBody>
          <a:bodyPr/>
          <a:lstStyle>
            <a:lvl1pPr>
              <a:defRPr>
                <a:solidFill>
                  <a:schemeClr val="bg1"/>
                </a:solidFill>
              </a:defRPr>
            </a:lvl1pPr>
          </a:lstStyle>
          <a:p>
            <a:r>
              <a:rPr lang="fr-FR" dirty="0"/>
              <a:t>Titre de la présentation </a:t>
            </a:r>
            <a:br>
              <a:rPr lang="fr-FR" dirty="0"/>
            </a:br>
            <a:r>
              <a:rPr lang="fr-FR" dirty="0"/>
              <a:t>en Lucida Sans</a:t>
            </a:r>
          </a:p>
        </p:txBody>
      </p:sp>
    </p:spTree>
    <p:extLst>
      <p:ext uri="{BB962C8B-B14F-4D97-AF65-F5344CB8AC3E}">
        <p14:creationId xmlns:p14="http://schemas.microsoft.com/office/powerpoint/2010/main" val="18763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niversiteParis – Image + texte fond couleur bordeau">
    <p:spTree>
      <p:nvGrpSpPr>
        <p:cNvPr id="1" name=""/>
        <p:cNvGrpSpPr/>
        <p:nvPr/>
      </p:nvGrpSpPr>
      <p:grpSpPr>
        <a:xfrm>
          <a:off x="0" y="0"/>
          <a:ext cx="0" cy="0"/>
          <a:chOff x="0" y="0"/>
          <a:chExt cx="0" cy="0"/>
        </a:xfrm>
      </p:grpSpPr>
      <p:sp>
        <p:nvSpPr>
          <p:cNvPr id="7" name="Rectangle 6"/>
          <p:cNvSpPr/>
          <p:nvPr userDrawn="1"/>
        </p:nvSpPr>
        <p:spPr>
          <a:xfrm>
            <a:off x="4572000" y="0"/>
            <a:ext cx="4572000" cy="5143500"/>
          </a:xfrm>
          <a:prstGeom prst="rect">
            <a:avLst/>
          </a:prstGeom>
          <a:solidFill>
            <a:srgbClr val="9218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15"/>
          <p:cNvSpPr>
            <a:spLocks noGrp="1"/>
          </p:cNvSpPr>
          <p:nvPr>
            <p:ph type="body" sz="quarter" idx="18"/>
          </p:nvPr>
        </p:nvSpPr>
        <p:spPr>
          <a:xfrm>
            <a:off x="5235388" y="636587"/>
            <a:ext cx="3240000" cy="3870326"/>
          </a:xfrm>
          <a:prstGeom prst="rect">
            <a:avLst/>
          </a:prstGeom>
        </p:spPr>
        <p:txBody>
          <a:bodyPr lIns="0" tIns="0" rIns="0" bIns="0" anchor="ctr">
            <a:normAutofit/>
          </a:bodyPr>
          <a:lstStyle>
            <a:lvl1pPr marL="0" indent="0" algn="ctr">
              <a:lnSpc>
                <a:spcPts val="2800"/>
              </a:lnSpc>
              <a:buNone/>
              <a:defRPr sz="2200" b="1"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a:t>Modifier les styles du texte du masque
Deuxième niveau
Troisième niveau
Quatrième niveau
Cinquième niveau</a:t>
            </a:r>
            <a:endParaRPr lang="fr-FR" dirty="0"/>
          </a:p>
        </p:txBody>
      </p:sp>
      <p:sp>
        <p:nvSpPr>
          <p:cNvPr id="9" name="Espace réservé pour une image  24"/>
          <p:cNvSpPr>
            <a:spLocks noGrp="1"/>
          </p:cNvSpPr>
          <p:nvPr>
            <p:ph type="pic" sz="quarter" idx="19" hasCustomPrompt="1"/>
          </p:nvPr>
        </p:nvSpPr>
        <p:spPr>
          <a:xfrm>
            <a:off x="-5224" y="0"/>
            <a:ext cx="457200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
        <p:nvSpPr>
          <p:cNvPr id="10" name="Footer Placeholder 4"/>
          <p:cNvSpPr txBox="1">
            <a:spLocks/>
          </p:cNvSpPr>
          <p:nvPr userDrawn="1"/>
        </p:nvSpPr>
        <p:spPr>
          <a:xfrm>
            <a:off x="7596000" y="93432"/>
            <a:ext cx="1260000" cy="216000"/>
          </a:xfrm>
          <a:prstGeom prst="rect">
            <a:avLst/>
          </a:prstGeom>
        </p:spPr>
        <p:txBody>
          <a:bodyPr vert="horz" lIns="0" tIns="0" rIns="0" bIns="0" rtlCol="0" anchor="ctr" anchorCtr="0"/>
          <a:lstStyle>
            <a:defPPr>
              <a:defRPr lang="fr-FR"/>
            </a:defPPr>
            <a:lvl1pPr marL="0" algn="l" defTabSz="685800" rtl="0" eaLnBrk="1" latinLnBrk="0" hangingPunct="1">
              <a:defRPr sz="700" b="1" kern="1200">
                <a:solidFill>
                  <a:schemeClr val="tx1"/>
                </a:solidFill>
                <a:latin typeface="Lucida Sans Normal"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F9510879-16A2-B440-ACFD-1D60DADFCF61}" type="slidenum">
              <a:rPr lang="fr-FR" smtClean="0"/>
              <a:pPr algn="r"/>
              <a:t>‹N°›</a:t>
            </a:fld>
            <a:endParaRPr lang="fr-FR" dirty="0"/>
          </a:p>
        </p:txBody>
      </p:sp>
      <p:cxnSp>
        <p:nvCxnSpPr>
          <p:cNvPr id="11" name="Connecteur droit 10"/>
          <p:cNvCxnSpPr/>
          <p:nvPr userDrawn="1"/>
        </p:nvCxnSpPr>
        <p:spPr>
          <a:xfrm>
            <a:off x="288000" y="360000"/>
            <a:ext cx="85695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742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niversiteParis — Deux images V1 ">
    <p:spTree>
      <p:nvGrpSpPr>
        <p:cNvPr id="1" name=""/>
        <p:cNvGrpSpPr/>
        <p:nvPr/>
      </p:nvGrpSpPr>
      <p:grpSpPr>
        <a:xfrm>
          <a:off x="0" y="0"/>
          <a:ext cx="0" cy="0"/>
          <a:chOff x="0" y="0"/>
          <a:chExt cx="0" cy="0"/>
        </a:xfrm>
      </p:grpSpPr>
      <p:sp>
        <p:nvSpPr>
          <p:cNvPr id="7" name="Espace réservé pour une image  24"/>
          <p:cNvSpPr>
            <a:spLocks noGrp="1"/>
          </p:cNvSpPr>
          <p:nvPr>
            <p:ph type="pic" sz="quarter" idx="19" hasCustomPrompt="1"/>
          </p:nvPr>
        </p:nvSpPr>
        <p:spPr>
          <a:xfrm>
            <a:off x="5659729" y="898550"/>
            <a:ext cx="2412000" cy="3344399"/>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
        <p:nvSpPr>
          <p:cNvPr id="8" name="Espace réservé pour une image  24"/>
          <p:cNvSpPr>
            <a:spLocks noGrp="1"/>
          </p:cNvSpPr>
          <p:nvPr>
            <p:ph type="pic" sz="quarter" idx="18" hasCustomPrompt="1"/>
          </p:nvPr>
        </p:nvSpPr>
        <p:spPr>
          <a:xfrm>
            <a:off x="0" y="0"/>
            <a:ext cx="457200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Tree>
    <p:extLst>
      <p:ext uri="{BB962C8B-B14F-4D97-AF65-F5344CB8AC3E}">
        <p14:creationId xmlns:p14="http://schemas.microsoft.com/office/powerpoint/2010/main" val="92036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niversiteParis — Deux images V2">
    <p:spTree>
      <p:nvGrpSpPr>
        <p:cNvPr id="1" name=""/>
        <p:cNvGrpSpPr/>
        <p:nvPr/>
      </p:nvGrpSpPr>
      <p:grpSpPr>
        <a:xfrm>
          <a:off x="0" y="0"/>
          <a:ext cx="0" cy="0"/>
          <a:chOff x="0" y="0"/>
          <a:chExt cx="0" cy="0"/>
        </a:xfrm>
      </p:grpSpPr>
      <p:sp>
        <p:nvSpPr>
          <p:cNvPr id="3" name="Espace réservé pour une image  24"/>
          <p:cNvSpPr>
            <a:spLocks noGrp="1"/>
          </p:cNvSpPr>
          <p:nvPr>
            <p:ph type="pic" sz="quarter" idx="19" hasCustomPrompt="1"/>
          </p:nvPr>
        </p:nvSpPr>
        <p:spPr>
          <a:xfrm>
            <a:off x="1079999" y="898550"/>
            <a:ext cx="2412000" cy="3344399"/>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
        <p:nvSpPr>
          <p:cNvPr id="4" name="Espace réservé pour une image  24"/>
          <p:cNvSpPr>
            <a:spLocks noGrp="1"/>
          </p:cNvSpPr>
          <p:nvPr>
            <p:ph type="pic" sz="quarter" idx="18" hasCustomPrompt="1"/>
          </p:nvPr>
        </p:nvSpPr>
        <p:spPr>
          <a:xfrm>
            <a:off x="4564270" y="0"/>
            <a:ext cx="457200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Tree>
    <p:extLst>
      <p:ext uri="{BB962C8B-B14F-4D97-AF65-F5344CB8AC3E}">
        <p14:creationId xmlns:p14="http://schemas.microsoft.com/office/powerpoint/2010/main" val="915963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niversiteParis — Texte fond couleur + contenu liste">
    <p:spTree>
      <p:nvGrpSpPr>
        <p:cNvPr id="1" name=""/>
        <p:cNvGrpSpPr/>
        <p:nvPr/>
      </p:nvGrpSpPr>
      <p:grpSpPr>
        <a:xfrm>
          <a:off x="0" y="0"/>
          <a:ext cx="0" cy="0"/>
          <a:chOff x="0" y="0"/>
          <a:chExt cx="0" cy="0"/>
        </a:xfrm>
      </p:grpSpPr>
      <p:sp>
        <p:nvSpPr>
          <p:cNvPr id="9" name="Rectangle 8"/>
          <p:cNvSpPr/>
          <p:nvPr userDrawn="1"/>
        </p:nvSpPr>
        <p:spPr>
          <a:xfrm>
            <a:off x="0" y="0"/>
            <a:ext cx="4572000" cy="5143499"/>
          </a:xfrm>
          <a:prstGeom prst="rect">
            <a:avLst/>
          </a:prstGeom>
          <a:solidFill>
            <a:srgbClr val="9118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space réservé du texte 15"/>
          <p:cNvSpPr>
            <a:spLocks noGrp="1"/>
          </p:cNvSpPr>
          <p:nvPr>
            <p:ph type="body" sz="quarter" idx="18"/>
          </p:nvPr>
        </p:nvSpPr>
        <p:spPr>
          <a:xfrm>
            <a:off x="663388" y="636587"/>
            <a:ext cx="3240000" cy="3870326"/>
          </a:xfrm>
          <a:prstGeom prst="rect">
            <a:avLst/>
          </a:prstGeom>
        </p:spPr>
        <p:txBody>
          <a:bodyPr lIns="0" tIns="0" rIns="0" bIns="0" anchor="ctr">
            <a:normAutofit/>
          </a:bodyPr>
          <a:lstStyle>
            <a:lvl1pPr marL="0" indent="0" algn="ctr">
              <a:lnSpc>
                <a:spcPts val="2800"/>
              </a:lnSpc>
              <a:buNone/>
              <a:defRPr sz="2200" b="1"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a:t>Modifier les styles du texte du masque
Deuxième niveau
Troisième niveau
Quatrième niveau
Cinquième niveau</a:t>
            </a:r>
            <a:endParaRPr lang="fr-FR" dirty="0"/>
          </a:p>
        </p:txBody>
      </p:sp>
      <p:sp>
        <p:nvSpPr>
          <p:cNvPr id="11" name="Espace réservé du texte 18"/>
          <p:cNvSpPr>
            <a:spLocks noGrp="1"/>
          </p:cNvSpPr>
          <p:nvPr>
            <p:ph type="body" sz="quarter" idx="15" hasCustomPrompt="1"/>
          </p:nvPr>
        </p:nvSpPr>
        <p:spPr>
          <a:xfrm>
            <a:off x="5217458" y="636587"/>
            <a:ext cx="3240000" cy="3870326"/>
          </a:xfrm>
          <a:prstGeom prst="rect">
            <a:avLst/>
          </a:prstGeom>
        </p:spPr>
        <p:txBody>
          <a:bodyPr lIns="0" tIns="0" rIns="0" bIns="0" anchor="ctr">
            <a:normAutofit/>
          </a:bodyPr>
          <a:lstStyle>
            <a:lvl1pPr marL="171450" indent="-171450">
              <a:buFont typeface="Symbol" charset="2"/>
              <a:buChar char="⎯"/>
              <a:defRPr sz="1200">
                <a:latin typeface="Lucida Sans" charset="0"/>
                <a:ea typeface="Lucida Sans" charset="0"/>
                <a:cs typeface="Lucida Sans" charset="0"/>
              </a:defRPr>
            </a:lvl1pPr>
          </a:lstStyle>
          <a:p>
            <a:pPr lvl="0"/>
            <a:r>
              <a:rPr lang="en-US" dirty="0"/>
              <a:t> </a:t>
            </a:r>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cxnSp>
        <p:nvCxnSpPr>
          <p:cNvPr id="12" name="Connecteur droit 11"/>
          <p:cNvCxnSpPr/>
          <p:nvPr userDrawn="1"/>
        </p:nvCxnSpPr>
        <p:spPr>
          <a:xfrm>
            <a:off x="288000" y="360000"/>
            <a:ext cx="85695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4"/>
          <p:cNvSpPr txBox="1">
            <a:spLocks/>
          </p:cNvSpPr>
          <p:nvPr userDrawn="1"/>
        </p:nvSpPr>
        <p:spPr>
          <a:xfrm>
            <a:off x="1079999" y="93432"/>
            <a:ext cx="1725953" cy="216000"/>
          </a:xfrm>
          <a:prstGeom prst="rect">
            <a:avLst/>
          </a:prstGeom>
        </p:spPr>
        <p:txBody>
          <a:bodyPr vert="horz" lIns="0" tIns="0" rIns="0" bIns="0" rtlCol="0" anchor="ctr" anchorCtr="0"/>
          <a:lstStyle>
            <a:defPPr>
              <a:defRPr lang="fr-FR"/>
            </a:defPPr>
            <a:lvl1pPr marL="0" algn="l" defTabSz="685800" rtl="0" eaLnBrk="1" latinLnBrk="0" hangingPunct="1">
              <a:defRPr sz="700" b="1" kern="1200">
                <a:solidFill>
                  <a:schemeClr val="tx1"/>
                </a:solidFill>
                <a:latin typeface="Lucida Sans Normal"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r>
              <a:rPr lang="fr-FR" dirty="0"/>
              <a:t>UNIVERSITÉ DE PARIS</a:t>
            </a:r>
          </a:p>
        </p:txBody>
      </p:sp>
      <p:pic>
        <p:nvPicPr>
          <p:cNvPr id="14" name="Imag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72000"/>
            <a:ext cx="221086" cy="216000"/>
          </a:xfrm>
          <a:prstGeom prst="rect">
            <a:avLst/>
          </a:prstGeom>
        </p:spPr>
      </p:pic>
    </p:spTree>
    <p:extLst>
      <p:ext uri="{BB962C8B-B14F-4D97-AF65-F5344CB8AC3E}">
        <p14:creationId xmlns:p14="http://schemas.microsoft.com/office/powerpoint/2010/main" val="1429140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niversiteParis – Image + texte fond couleur corail">
    <p:spTree>
      <p:nvGrpSpPr>
        <p:cNvPr id="1" name=""/>
        <p:cNvGrpSpPr/>
        <p:nvPr/>
      </p:nvGrpSpPr>
      <p:grpSpPr>
        <a:xfrm>
          <a:off x="0" y="0"/>
          <a:ext cx="0" cy="0"/>
          <a:chOff x="0" y="0"/>
          <a:chExt cx="0" cy="0"/>
        </a:xfrm>
      </p:grpSpPr>
      <p:sp>
        <p:nvSpPr>
          <p:cNvPr id="3" name="Rectangle 2"/>
          <p:cNvSpPr/>
          <p:nvPr userDrawn="1"/>
        </p:nvSpPr>
        <p:spPr>
          <a:xfrm>
            <a:off x="4572000" y="0"/>
            <a:ext cx="4572000" cy="5143499"/>
          </a:xfrm>
          <a:prstGeom prst="rect">
            <a:avLst/>
          </a:prstGeom>
          <a:solidFill>
            <a:srgbClr val="FF60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texte 15"/>
          <p:cNvSpPr>
            <a:spLocks noGrp="1"/>
          </p:cNvSpPr>
          <p:nvPr>
            <p:ph type="body" sz="quarter" idx="18"/>
          </p:nvPr>
        </p:nvSpPr>
        <p:spPr>
          <a:xfrm>
            <a:off x="5235388" y="636587"/>
            <a:ext cx="3240000" cy="3870326"/>
          </a:xfrm>
          <a:prstGeom prst="rect">
            <a:avLst/>
          </a:prstGeom>
        </p:spPr>
        <p:txBody>
          <a:bodyPr lIns="0" tIns="0" rIns="0" bIns="0" anchor="ctr">
            <a:normAutofit/>
          </a:bodyPr>
          <a:lstStyle>
            <a:lvl1pPr marL="0" indent="0" algn="ctr">
              <a:lnSpc>
                <a:spcPts val="2800"/>
              </a:lnSpc>
              <a:buNone/>
              <a:defRPr sz="2200" b="1"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a:t>Modifier les styles du texte du masque
Deuxième niveau
Troisième niveau
Quatrième niveau
Cinquième niveau</a:t>
            </a:r>
            <a:endParaRPr lang="fr-FR" dirty="0"/>
          </a:p>
        </p:txBody>
      </p:sp>
      <p:sp>
        <p:nvSpPr>
          <p:cNvPr id="5" name="Espace réservé du texte 18"/>
          <p:cNvSpPr>
            <a:spLocks noGrp="1"/>
          </p:cNvSpPr>
          <p:nvPr>
            <p:ph type="body" sz="quarter" idx="15" hasCustomPrompt="1"/>
          </p:nvPr>
        </p:nvSpPr>
        <p:spPr>
          <a:xfrm>
            <a:off x="645458" y="636587"/>
            <a:ext cx="3240000" cy="3870326"/>
          </a:xfrm>
          <a:prstGeom prst="rect">
            <a:avLst/>
          </a:prstGeom>
        </p:spPr>
        <p:txBody>
          <a:bodyPr lIns="0" tIns="0" rIns="0" bIns="0" anchor="ctr">
            <a:normAutofit/>
          </a:bodyPr>
          <a:lstStyle>
            <a:lvl1pPr marL="171450" indent="-171450">
              <a:buFont typeface="Symbol" charset="2"/>
              <a:buChar char="⎯"/>
              <a:defRPr sz="1200">
                <a:solidFill>
                  <a:schemeClr val="tx1"/>
                </a:solidFill>
                <a:latin typeface="Lucida Sans" charset="0"/>
                <a:ea typeface="Lucida Sans" charset="0"/>
                <a:cs typeface="Lucida Sans" charset="0"/>
              </a:defRPr>
            </a:lvl1pPr>
          </a:lstStyle>
          <a:p>
            <a:pPr lvl="0"/>
            <a:r>
              <a:rPr lang="en-US" dirty="0"/>
              <a:t> </a:t>
            </a:r>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
        <p:nvSpPr>
          <p:cNvPr id="6" name="Footer Placeholder 4"/>
          <p:cNvSpPr txBox="1">
            <a:spLocks/>
          </p:cNvSpPr>
          <p:nvPr userDrawn="1"/>
        </p:nvSpPr>
        <p:spPr>
          <a:xfrm>
            <a:off x="7596000" y="93432"/>
            <a:ext cx="1260000" cy="216000"/>
          </a:xfrm>
          <a:prstGeom prst="rect">
            <a:avLst/>
          </a:prstGeom>
        </p:spPr>
        <p:txBody>
          <a:bodyPr vert="horz" lIns="0" tIns="0" rIns="0" bIns="0" rtlCol="0" anchor="ctr" anchorCtr="0"/>
          <a:lstStyle>
            <a:defPPr>
              <a:defRPr lang="fr-FR"/>
            </a:defPPr>
            <a:lvl1pPr marL="0" algn="l" defTabSz="685800" rtl="0" eaLnBrk="1" latinLnBrk="0" hangingPunct="1">
              <a:defRPr sz="700" b="1" kern="1200">
                <a:solidFill>
                  <a:schemeClr val="tx1"/>
                </a:solidFill>
                <a:latin typeface="Lucida Sans Normal"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F9510879-16A2-B440-ACFD-1D60DADFCF61}" type="slidenum">
              <a:rPr lang="fr-FR" smtClean="0"/>
              <a:pPr algn="r"/>
              <a:t>‹N°›</a:t>
            </a:fld>
            <a:endParaRPr lang="fr-FR" dirty="0"/>
          </a:p>
        </p:txBody>
      </p:sp>
      <p:cxnSp>
        <p:nvCxnSpPr>
          <p:cNvPr id="7" name="Connecteur droit 6"/>
          <p:cNvCxnSpPr/>
          <p:nvPr userDrawn="1"/>
        </p:nvCxnSpPr>
        <p:spPr>
          <a:xfrm>
            <a:off x="288000" y="360000"/>
            <a:ext cx="85695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090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niversiteParis — Image pleine page">
    <p:spTree>
      <p:nvGrpSpPr>
        <p:cNvPr id="1" name=""/>
        <p:cNvGrpSpPr/>
        <p:nvPr/>
      </p:nvGrpSpPr>
      <p:grpSpPr>
        <a:xfrm>
          <a:off x="0" y="0"/>
          <a:ext cx="0" cy="0"/>
          <a:chOff x="0" y="0"/>
          <a:chExt cx="0" cy="0"/>
        </a:xfrm>
      </p:grpSpPr>
      <p:sp>
        <p:nvSpPr>
          <p:cNvPr id="3" name="Espace réservé pour une image  24"/>
          <p:cNvSpPr>
            <a:spLocks noGrp="1"/>
          </p:cNvSpPr>
          <p:nvPr>
            <p:ph type="pic" sz="quarter" idx="18" hasCustomPrompt="1"/>
          </p:nvPr>
        </p:nvSpPr>
        <p:spPr>
          <a:xfrm>
            <a:off x="0" y="0"/>
            <a:ext cx="913627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 en arrière-plan</a:t>
            </a:r>
          </a:p>
        </p:txBody>
      </p:sp>
    </p:spTree>
    <p:extLst>
      <p:ext uri="{BB962C8B-B14F-4D97-AF65-F5344CB8AC3E}">
        <p14:creationId xmlns:p14="http://schemas.microsoft.com/office/powerpoint/2010/main" val="177788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UniversiteParis – Titre fond">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8" name="Subtitle 2"/>
          <p:cNvSpPr>
            <a:spLocks noGrp="1"/>
          </p:cNvSpPr>
          <p:nvPr>
            <p:ph type="subTitle" idx="1" hasCustomPrompt="1"/>
          </p:nvPr>
        </p:nvSpPr>
        <p:spPr>
          <a:xfrm>
            <a:off x="1079999" y="3420000"/>
            <a:ext cx="7777570" cy="540000"/>
          </a:xfrm>
          <a:prstGeom prst="rect">
            <a:avLst/>
          </a:prstGeom>
        </p:spPr>
        <p:txBody>
          <a:bodyPr lIns="0" tIns="0" rIns="0" bIns="0" anchor="t"/>
          <a:lstStyle>
            <a:lvl1pPr marL="0" indent="0" algn="l">
              <a:lnSpc>
                <a:spcPts val="1800"/>
              </a:lnSpc>
              <a:spcBef>
                <a:spcPts val="0"/>
              </a:spcBef>
              <a:buNone/>
              <a:defRPr sz="1800">
                <a:solidFill>
                  <a:schemeClr val="tx1"/>
                </a:solidFill>
                <a:latin typeface="Lucida Sans" charset="0"/>
                <a:ea typeface="Lucida Sans" charset="0"/>
                <a:cs typeface="Lucida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err="1"/>
              <a:t>Présentation</a:t>
            </a:r>
            <a:r>
              <a:rPr lang="en-US" dirty="0"/>
              <a:t> du (</a:t>
            </a:r>
            <a:r>
              <a:rPr lang="en-US" dirty="0" err="1"/>
              <a:t>mettre</a:t>
            </a:r>
            <a:r>
              <a:rPr lang="en-US" dirty="0"/>
              <a:t> date du jour)</a:t>
            </a:r>
          </a:p>
        </p:txBody>
      </p:sp>
      <p:cxnSp>
        <p:nvCxnSpPr>
          <p:cNvPr id="9" name="Connecteur droit 8"/>
          <p:cNvCxnSpPr/>
          <p:nvPr userDrawn="1"/>
        </p:nvCxnSpPr>
        <p:spPr>
          <a:xfrm>
            <a:off x="288000" y="1080000"/>
            <a:ext cx="85695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8000" y="360000"/>
            <a:ext cx="1855234" cy="540000"/>
          </a:xfrm>
          <a:prstGeom prst="rect">
            <a:avLst/>
          </a:prstGeom>
        </p:spPr>
      </p:pic>
      <p:sp>
        <p:nvSpPr>
          <p:cNvPr id="11" name="Titre 18"/>
          <p:cNvSpPr>
            <a:spLocks noGrp="1"/>
          </p:cNvSpPr>
          <p:nvPr>
            <p:ph type="title" hasCustomPrompt="1"/>
          </p:nvPr>
        </p:nvSpPr>
        <p:spPr>
          <a:xfrm>
            <a:off x="1080000" y="1800000"/>
            <a:ext cx="7776000" cy="1224000"/>
          </a:xfrm>
        </p:spPr>
        <p:txBody>
          <a:bodyPr/>
          <a:lstStyle>
            <a:lvl1pPr>
              <a:defRPr baseline="0"/>
            </a:lvl1pPr>
          </a:lstStyle>
          <a:p>
            <a:r>
              <a:rPr lang="fr-FR" dirty="0"/>
              <a:t>Titre de la présentation </a:t>
            </a:r>
            <a:br>
              <a:rPr lang="fr-FR" dirty="0"/>
            </a:br>
            <a:r>
              <a:rPr lang="fr-FR" dirty="0"/>
              <a:t>en Lucida Sans</a:t>
            </a:r>
          </a:p>
        </p:txBody>
      </p:sp>
    </p:spTree>
    <p:extLst>
      <p:ext uri="{BB962C8B-B14F-4D97-AF65-F5344CB8AC3E}">
        <p14:creationId xmlns:p14="http://schemas.microsoft.com/office/powerpoint/2010/main" val="109745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UniversiteParis — Sommaire">
    <p:bg>
      <p:bgPr>
        <a:solidFill>
          <a:srgbClr val="4F4849"/>
        </a:solidFill>
        <a:effectLst/>
      </p:bgPr>
    </p:bg>
    <p:spTree>
      <p:nvGrpSpPr>
        <p:cNvPr id="1" name=""/>
        <p:cNvGrpSpPr/>
        <p:nvPr/>
      </p:nvGrpSpPr>
      <p:grpSpPr>
        <a:xfrm>
          <a:off x="0" y="0"/>
          <a:ext cx="0" cy="0"/>
          <a:chOff x="0" y="0"/>
          <a:chExt cx="0" cy="0"/>
        </a:xfrm>
      </p:grpSpPr>
      <p:sp>
        <p:nvSpPr>
          <p:cNvPr id="7" name="Espace réservé du texte 15"/>
          <p:cNvSpPr>
            <a:spLocks noGrp="1"/>
          </p:cNvSpPr>
          <p:nvPr>
            <p:ph type="body" sz="quarter" idx="13" hasCustomPrompt="1"/>
          </p:nvPr>
        </p:nvSpPr>
        <p:spPr>
          <a:xfrm>
            <a:off x="1080001" y="648000"/>
            <a:ext cx="2405490" cy="288000"/>
          </a:xfrm>
          <a:prstGeom prst="rect">
            <a:avLst/>
          </a:prstGeom>
        </p:spPr>
        <p:txBody>
          <a:bodyPr lIns="0" tIns="0" rIns="0" bIns="0">
            <a:normAutofit/>
          </a:bodyPr>
          <a:lstStyle>
            <a:lvl1pPr marL="0" indent="0">
              <a:buNone/>
              <a:defRPr sz="1600" baseline="0">
                <a:solidFill>
                  <a:schemeClr val="bg1"/>
                </a:solidFill>
              </a:defRPr>
            </a:lvl1pPr>
          </a:lstStyle>
          <a:p>
            <a:pPr lvl="0"/>
            <a:r>
              <a:rPr lang="fr-FR" dirty="0"/>
              <a:t>Sommaire</a:t>
            </a:r>
          </a:p>
        </p:txBody>
      </p:sp>
      <p:sp>
        <p:nvSpPr>
          <p:cNvPr id="8" name="Espace réservé du texte 13"/>
          <p:cNvSpPr>
            <a:spLocks noGrp="1"/>
          </p:cNvSpPr>
          <p:nvPr>
            <p:ph type="body" sz="quarter" idx="14" hasCustomPrompt="1"/>
          </p:nvPr>
        </p:nvSpPr>
        <p:spPr>
          <a:xfrm>
            <a:off x="1079499" y="1440000"/>
            <a:ext cx="540000" cy="2880000"/>
          </a:xfrm>
          <a:prstGeom prst="rect">
            <a:avLst/>
          </a:prstGeom>
        </p:spPr>
        <p:txBody>
          <a:bodyPr lIns="0" tIns="0" rIns="0" bIns="0"/>
          <a:lstStyle>
            <a:lvl1pPr marL="0" indent="0">
              <a:lnSpc>
                <a:spcPts val="3000"/>
              </a:lnSpc>
              <a:spcBef>
                <a:spcPts val="0"/>
              </a:spcBef>
              <a:buNone/>
              <a:defRPr sz="2000"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01</a:t>
            </a:r>
          </a:p>
          <a:p>
            <a:pPr lvl="0"/>
            <a:r>
              <a:rPr lang="fr-FR" dirty="0"/>
              <a:t>02</a:t>
            </a:r>
          </a:p>
          <a:p>
            <a:pPr lvl="0"/>
            <a:r>
              <a:rPr lang="fr-FR" dirty="0"/>
              <a:t>03</a:t>
            </a:r>
          </a:p>
          <a:p>
            <a:pPr lvl="0"/>
            <a:r>
              <a:rPr lang="fr-FR" dirty="0"/>
              <a:t>04</a:t>
            </a:r>
          </a:p>
          <a:p>
            <a:pPr lvl="0"/>
            <a:r>
              <a:rPr lang="fr-FR" dirty="0"/>
              <a:t>05</a:t>
            </a:r>
          </a:p>
        </p:txBody>
      </p:sp>
      <p:sp>
        <p:nvSpPr>
          <p:cNvPr id="9" name="Espace réservé du texte 13"/>
          <p:cNvSpPr>
            <a:spLocks noGrp="1"/>
          </p:cNvSpPr>
          <p:nvPr>
            <p:ph type="body" sz="quarter" idx="15" hasCustomPrompt="1"/>
          </p:nvPr>
        </p:nvSpPr>
        <p:spPr>
          <a:xfrm>
            <a:off x="1886322" y="1440000"/>
            <a:ext cx="3124950" cy="2880000"/>
          </a:xfrm>
          <a:prstGeom prst="rect">
            <a:avLst/>
          </a:prstGeom>
        </p:spPr>
        <p:txBody>
          <a:bodyPr lIns="0" tIns="0" rIns="0" bIns="0"/>
          <a:lstStyle>
            <a:lvl1pPr marL="0" indent="0">
              <a:lnSpc>
                <a:spcPts val="3000"/>
              </a:lnSpc>
              <a:spcBef>
                <a:spcPts val="0"/>
              </a:spcBef>
              <a:buNone/>
              <a:defRPr sz="1400"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Partie 1</a:t>
            </a:r>
          </a:p>
          <a:p>
            <a:pPr lvl="0"/>
            <a:r>
              <a:rPr lang="fr-FR" dirty="0"/>
              <a:t>Partie 2</a:t>
            </a:r>
          </a:p>
          <a:p>
            <a:pPr lvl="0"/>
            <a:r>
              <a:rPr lang="fr-FR" dirty="0"/>
              <a:t>Partie 3</a:t>
            </a:r>
          </a:p>
          <a:p>
            <a:pPr lvl="0"/>
            <a:r>
              <a:rPr lang="fr-FR" dirty="0"/>
              <a:t>Partie 4</a:t>
            </a:r>
          </a:p>
          <a:p>
            <a:pPr lvl="0"/>
            <a:r>
              <a:rPr lang="fr-FR" dirty="0"/>
              <a:t>Partie 5</a:t>
            </a:r>
          </a:p>
        </p:txBody>
      </p:sp>
      <p:sp>
        <p:nvSpPr>
          <p:cNvPr id="10" name="Espace réservé du texte 13"/>
          <p:cNvSpPr>
            <a:spLocks noGrp="1"/>
          </p:cNvSpPr>
          <p:nvPr>
            <p:ph type="body" sz="quarter" idx="16" hasCustomPrompt="1"/>
          </p:nvPr>
        </p:nvSpPr>
        <p:spPr>
          <a:xfrm>
            <a:off x="5359836" y="1440000"/>
            <a:ext cx="540000" cy="2880000"/>
          </a:xfrm>
          <a:prstGeom prst="rect">
            <a:avLst/>
          </a:prstGeom>
        </p:spPr>
        <p:txBody>
          <a:bodyPr lIns="0" tIns="0" rIns="0" bIns="0"/>
          <a:lstStyle>
            <a:lvl1pPr marL="0" indent="0">
              <a:lnSpc>
                <a:spcPts val="3000"/>
              </a:lnSpc>
              <a:spcBef>
                <a:spcPts val="0"/>
              </a:spcBef>
              <a:buNone/>
              <a:defRPr sz="1400" baseline="0">
                <a:solidFill>
                  <a:schemeClr val="bg1"/>
                </a:solidFill>
                <a:latin typeface="Lucida Sans" charset="0"/>
                <a:ea typeface="Lucida Sans" charset="0"/>
                <a:cs typeface="Lucida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01</a:t>
            </a:r>
          </a:p>
          <a:p>
            <a:pPr lvl="0"/>
            <a:r>
              <a:rPr lang="fr-FR" dirty="0"/>
              <a:t>02</a:t>
            </a:r>
          </a:p>
          <a:p>
            <a:pPr lvl="0"/>
            <a:r>
              <a:rPr lang="fr-FR" dirty="0"/>
              <a:t>03</a:t>
            </a:r>
          </a:p>
          <a:p>
            <a:pPr lvl="0"/>
            <a:r>
              <a:rPr lang="fr-FR" dirty="0"/>
              <a:t>04</a:t>
            </a:r>
          </a:p>
          <a:p>
            <a:pPr lvl="0"/>
            <a:r>
              <a:rPr lang="fr-FR" dirty="0"/>
              <a:t>05</a:t>
            </a:r>
          </a:p>
        </p:txBody>
      </p:sp>
    </p:spTree>
    <p:extLst>
      <p:ext uri="{BB962C8B-B14F-4D97-AF65-F5344CB8AC3E}">
        <p14:creationId xmlns:p14="http://schemas.microsoft.com/office/powerpoint/2010/main" val="13144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niversiteParis — Contenu liste">
    <p:spTree>
      <p:nvGrpSpPr>
        <p:cNvPr id="1" name=""/>
        <p:cNvGrpSpPr/>
        <p:nvPr/>
      </p:nvGrpSpPr>
      <p:grpSpPr>
        <a:xfrm>
          <a:off x="0" y="0"/>
          <a:ext cx="0" cy="0"/>
          <a:chOff x="0" y="0"/>
          <a:chExt cx="0" cy="0"/>
        </a:xfrm>
      </p:grpSpPr>
      <p:sp>
        <p:nvSpPr>
          <p:cNvPr id="8" name="Espace réservé du texte 15"/>
          <p:cNvSpPr>
            <a:spLocks noGrp="1"/>
          </p:cNvSpPr>
          <p:nvPr>
            <p:ph type="body" sz="quarter" idx="13" hasCustomPrompt="1"/>
          </p:nvPr>
        </p:nvSpPr>
        <p:spPr>
          <a:xfrm>
            <a:off x="1080000" y="648000"/>
            <a:ext cx="7777569" cy="288000"/>
          </a:xfrm>
          <a:prstGeom prst="rect">
            <a:avLst/>
          </a:prstGeom>
        </p:spPr>
        <p:txBody>
          <a:bodyPr lIns="0" tIns="0" rIns="0" bIns="0">
            <a:normAutofit/>
          </a:bodyPr>
          <a:lstStyle>
            <a:lvl1pPr marL="0" indent="0">
              <a:buNone/>
              <a:defRPr sz="1600" b="0" cap="none" spc="0" baseline="0">
                <a:ln>
                  <a:noFill/>
                </a:ln>
                <a:solidFill>
                  <a:srgbClr val="921831"/>
                </a:solidFill>
                <a:effectLst/>
                <a:latin typeface="Lucida Sans" charset="0"/>
                <a:ea typeface="Lucida Sans" charset="0"/>
                <a:cs typeface="Lucida Sans" charset="0"/>
              </a:defRPr>
            </a:lvl1pPr>
          </a:lstStyle>
          <a:p>
            <a:pPr lvl="0"/>
            <a:r>
              <a:rPr lang="fr-FR" dirty="0"/>
              <a:t>Titre de la partie</a:t>
            </a:r>
          </a:p>
        </p:txBody>
      </p:sp>
      <p:sp>
        <p:nvSpPr>
          <p:cNvPr id="9" name="Espace réservé du texte 18"/>
          <p:cNvSpPr>
            <a:spLocks noGrp="1"/>
          </p:cNvSpPr>
          <p:nvPr>
            <p:ph type="body" sz="quarter" idx="15" hasCustomPrompt="1"/>
          </p:nvPr>
        </p:nvSpPr>
        <p:spPr>
          <a:xfrm>
            <a:off x="1079500" y="1865313"/>
            <a:ext cx="7778750" cy="2520950"/>
          </a:xfrm>
          <a:prstGeom prst="rect">
            <a:avLst/>
          </a:prstGeom>
        </p:spPr>
        <p:txBody>
          <a:bodyPr lIns="0" tIns="0" rIns="0" bIns="0">
            <a:normAutofit/>
          </a:bodyPr>
          <a:lstStyle>
            <a:lvl1pPr marL="171450" indent="-171450">
              <a:buFont typeface="Symbol" charset="2"/>
              <a:buChar char="⎯"/>
              <a:defRPr sz="1200" b="0" cap="none" spc="0">
                <a:ln>
                  <a:noFill/>
                </a:ln>
                <a:solidFill>
                  <a:schemeClr val="tx1"/>
                </a:solidFill>
                <a:effectLst/>
                <a:latin typeface="Lucida Sans" charset="0"/>
                <a:ea typeface="Lucida Sans" charset="0"/>
                <a:cs typeface="Lucida Sans" charset="0"/>
              </a:defRPr>
            </a:lvl1pPr>
          </a:lstStyle>
          <a:p>
            <a:pPr lvl="0"/>
            <a:r>
              <a:rPr lang="en-US" dirty="0"/>
              <a:t> </a:t>
            </a:r>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
        <p:nvSpPr>
          <p:cNvPr id="10" name="Titre 37"/>
          <p:cNvSpPr>
            <a:spLocks noGrp="1"/>
          </p:cNvSpPr>
          <p:nvPr>
            <p:ph type="title" hasCustomPrompt="1"/>
          </p:nvPr>
        </p:nvSpPr>
        <p:spPr>
          <a:xfrm>
            <a:off x="1080000" y="1008000"/>
            <a:ext cx="7776000" cy="720000"/>
          </a:xfrm>
        </p:spPr>
        <p:txBody>
          <a:bodyPr/>
          <a:lstStyle>
            <a:lvl1pPr>
              <a:defRPr b="0" cap="none" spc="0">
                <a:ln>
                  <a:noFill/>
                </a:ln>
                <a:solidFill>
                  <a:schemeClr val="tx1"/>
                </a:solidFill>
                <a:effectLst/>
                <a:latin typeface="Lucida Sans" charset="0"/>
                <a:ea typeface="Lucida Sans" charset="0"/>
                <a:cs typeface="Lucida Sans" charset="0"/>
              </a:defRPr>
            </a:lvl1pPr>
          </a:lstStyle>
          <a:p>
            <a:r>
              <a:rPr lang="fr-FR" dirty="0"/>
              <a:t>Titre</a:t>
            </a:r>
          </a:p>
        </p:txBody>
      </p:sp>
    </p:spTree>
    <p:extLst>
      <p:ext uri="{BB962C8B-B14F-4D97-AF65-F5344CB8AC3E}">
        <p14:creationId xmlns:p14="http://schemas.microsoft.com/office/powerpoint/2010/main" val="154067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niversiteParis — Contenu liste fond couleur">
    <p:bg>
      <p:bgPr>
        <a:solidFill>
          <a:srgbClr val="DEE6F3"/>
        </a:solidFill>
        <a:effectLst/>
      </p:bgPr>
    </p:bg>
    <p:spTree>
      <p:nvGrpSpPr>
        <p:cNvPr id="1" name=""/>
        <p:cNvGrpSpPr/>
        <p:nvPr/>
      </p:nvGrpSpPr>
      <p:grpSpPr>
        <a:xfrm>
          <a:off x="0" y="0"/>
          <a:ext cx="0" cy="0"/>
          <a:chOff x="0" y="0"/>
          <a:chExt cx="0" cy="0"/>
        </a:xfrm>
      </p:grpSpPr>
      <p:sp>
        <p:nvSpPr>
          <p:cNvPr id="10" name="Espace réservé du texte 18"/>
          <p:cNvSpPr>
            <a:spLocks noGrp="1"/>
          </p:cNvSpPr>
          <p:nvPr>
            <p:ph type="body" sz="quarter" idx="15" hasCustomPrompt="1"/>
          </p:nvPr>
        </p:nvSpPr>
        <p:spPr>
          <a:xfrm>
            <a:off x="1079500" y="1080000"/>
            <a:ext cx="7778750" cy="3344399"/>
          </a:xfrm>
          <a:prstGeom prst="rect">
            <a:avLst/>
          </a:prstGeom>
        </p:spPr>
        <p:txBody>
          <a:bodyPr lIns="0" tIns="0" rIns="0" bIns="0" anchor="ctr">
            <a:normAutofit/>
          </a:bodyPr>
          <a:lstStyle>
            <a:lvl1pPr marL="171450" indent="-171450">
              <a:buFont typeface="Symbol" charset="2"/>
              <a:buChar char="⎯"/>
              <a:defRPr sz="1200">
                <a:solidFill>
                  <a:schemeClr val="tx1"/>
                </a:solidFill>
                <a:latin typeface="Lucida Sans" charset="0"/>
                <a:ea typeface="Lucida Sans" charset="0"/>
                <a:cs typeface="Lucida Sans" charset="0"/>
              </a:defRPr>
            </a:lvl1pPr>
          </a:lstStyle>
          <a:p>
            <a:pPr lvl="0"/>
            <a:r>
              <a:rPr lang="en-US" dirty="0"/>
              <a:t> </a:t>
            </a:r>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Tree>
    <p:extLst>
      <p:ext uri="{BB962C8B-B14F-4D97-AF65-F5344CB8AC3E}">
        <p14:creationId xmlns:p14="http://schemas.microsoft.com/office/powerpoint/2010/main" val="1882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niversiteParis — Texte + image">
    <p:spTree>
      <p:nvGrpSpPr>
        <p:cNvPr id="1" name=""/>
        <p:cNvGrpSpPr/>
        <p:nvPr/>
      </p:nvGrpSpPr>
      <p:grpSpPr>
        <a:xfrm>
          <a:off x="0" y="0"/>
          <a:ext cx="0" cy="0"/>
          <a:chOff x="0" y="0"/>
          <a:chExt cx="0" cy="0"/>
        </a:xfrm>
      </p:grpSpPr>
      <p:sp>
        <p:nvSpPr>
          <p:cNvPr id="6" name="Text Placeholder 2"/>
          <p:cNvSpPr>
            <a:spLocks noGrp="1"/>
          </p:cNvSpPr>
          <p:nvPr>
            <p:ph type="body" idx="1" hasCustomPrompt="1"/>
          </p:nvPr>
        </p:nvSpPr>
        <p:spPr>
          <a:xfrm>
            <a:off x="1078779" y="1189048"/>
            <a:ext cx="2406712" cy="3701404"/>
          </a:xfrm>
          <a:prstGeom prst="rect">
            <a:avLst/>
          </a:prstGeom>
        </p:spPr>
        <p:txBody>
          <a:bodyPr lIns="0" tIns="0" rIns="0" bIns="0" anchor="t">
            <a:normAutofit/>
          </a:bodyPr>
          <a:lstStyle>
            <a:lvl1pPr marL="0" indent="0" algn="l">
              <a:buNone/>
              <a:defRPr sz="1600" baseline="0">
                <a:solidFill>
                  <a:schemeClr val="tx1"/>
                </a:solidFill>
                <a:latin typeface="Lucida Sans" charset="0"/>
                <a:ea typeface="Lucida Sans" charset="0"/>
                <a:cs typeface="Lucida Sans"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dirty="0"/>
              <a:t>Insérer texte </a:t>
            </a:r>
          </a:p>
        </p:txBody>
      </p:sp>
      <p:sp>
        <p:nvSpPr>
          <p:cNvPr id="7" name="Espace réservé pour une image  24"/>
          <p:cNvSpPr>
            <a:spLocks noGrp="1"/>
          </p:cNvSpPr>
          <p:nvPr>
            <p:ph type="pic" sz="quarter" idx="18" hasCustomPrompt="1"/>
          </p:nvPr>
        </p:nvSpPr>
        <p:spPr>
          <a:xfrm>
            <a:off x="4564270" y="0"/>
            <a:ext cx="457200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
        <p:nvSpPr>
          <p:cNvPr id="8" name="Espace réservé du texte 15"/>
          <p:cNvSpPr>
            <a:spLocks noGrp="1"/>
          </p:cNvSpPr>
          <p:nvPr>
            <p:ph type="body" sz="quarter" idx="13" hasCustomPrompt="1"/>
          </p:nvPr>
        </p:nvSpPr>
        <p:spPr>
          <a:xfrm>
            <a:off x="1080001" y="648000"/>
            <a:ext cx="2405490" cy="288000"/>
          </a:xfrm>
          <a:prstGeom prst="rect">
            <a:avLst/>
          </a:prstGeom>
        </p:spPr>
        <p:txBody>
          <a:bodyPr lIns="0" tIns="0" rIns="0" bIns="0">
            <a:normAutofit/>
          </a:bodyPr>
          <a:lstStyle>
            <a:lvl1pPr marL="0" indent="0">
              <a:buNone/>
              <a:defRPr sz="1600" baseline="0">
                <a:solidFill>
                  <a:srgbClr val="8A1538"/>
                </a:solidFill>
                <a:latin typeface="Lucida Sans" charset="0"/>
                <a:ea typeface="Lucida Sans" charset="0"/>
                <a:cs typeface="Lucida Sans" charset="0"/>
              </a:defRPr>
            </a:lvl1pPr>
          </a:lstStyle>
          <a:p>
            <a:pPr lvl="0"/>
            <a:r>
              <a:rPr lang="fr-FR" dirty="0"/>
              <a:t>Titre de la partie</a:t>
            </a:r>
          </a:p>
        </p:txBody>
      </p:sp>
    </p:spTree>
    <p:extLst>
      <p:ext uri="{BB962C8B-B14F-4D97-AF65-F5344CB8AC3E}">
        <p14:creationId xmlns:p14="http://schemas.microsoft.com/office/powerpoint/2010/main" val="211343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niversiteParis — Contenu liste + image pleine page">
    <p:spTree>
      <p:nvGrpSpPr>
        <p:cNvPr id="1" name=""/>
        <p:cNvGrpSpPr/>
        <p:nvPr/>
      </p:nvGrpSpPr>
      <p:grpSpPr>
        <a:xfrm>
          <a:off x="0" y="0"/>
          <a:ext cx="0" cy="0"/>
          <a:chOff x="0" y="0"/>
          <a:chExt cx="0" cy="0"/>
        </a:xfrm>
      </p:grpSpPr>
      <p:sp>
        <p:nvSpPr>
          <p:cNvPr id="5" name="Espace réservé pour une image  24"/>
          <p:cNvSpPr>
            <a:spLocks noGrp="1"/>
          </p:cNvSpPr>
          <p:nvPr>
            <p:ph type="pic" sz="quarter" idx="18" hasCustomPrompt="1"/>
          </p:nvPr>
        </p:nvSpPr>
        <p:spPr>
          <a:xfrm>
            <a:off x="4564270" y="0"/>
            <a:ext cx="4572000" cy="5143500"/>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
        <p:nvSpPr>
          <p:cNvPr id="6" name="Espace réservé du texte 18"/>
          <p:cNvSpPr>
            <a:spLocks noGrp="1"/>
          </p:cNvSpPr>
          <p:nvPr>
            <p:ph type="body" sz="quarter" idx="15" hasCustomPrompt="1"/>
          </p:nvPr>
        </p:nvSpPr>
        <p:spPr>
          <a:xfrm>
            <a:off x="1080000" y="1129553"/>
            <a:ext cx="2405492" cy="2880000"/>
          </a:xfrm>
          <a:prstGeom prst="rect">
            <a:avLst/>
          </a:prstGeom>
        </p:spPr>
        <p:txBody>
          <a:bodyPr lIns="0" tIns="0" rIns="0" bIns="0" anchor="ctr">
            <a:normAutofit/>
          </a:bodyPr>
          <a:lstStyle>
            <a:lvl1pPr marL="171450" indent="-171450">
              <a:buFont typeface="AppleSymbols" charset="0"/>
              <a:buChar char="⎻"/>
              <a:defRPr sz="1200">
                <a:latin typeface="Lucida Sans" charset="0"/>
                <a:ea typeface="Lucida Sans" charset="0"/>
                <a:cs typeface="Lucida Sans" charset="0"/>
              </a:defRPr>
            </a:lvl1pPr>
          </a:lstStyle>
          <a:p>
            <a:pPr lvl="0"/>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Tree>
    <p:extLst>
      <p:ext uri="{BB962C8B-B14F-4D97-AF65-F5344CB8AC3E}">
        <p14:creationId xmlns:p14="http://schemas.microsoft.com/office/powerpoint/2010/main" val="116875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niversiteParis — Contenu liste + image">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27569" y="2382"/>
            <a:ext cx="2057400" cy="273844"/>
          </a:xfrm>
          <a:prstGeom prst="rect">
            <a:avLst/>
          </a:prstGeom>
        </p:spPr>
        <p:txBody>
          <a:bodyPr/>
          <a:lstStyle/>
          <a:p>
            <a:r>
              <a:rPr lang="fr-FR"/>
              <a:t>12/03/2019</a:t>
            </a:r>
          </a:p>
        </p:txBody>
      </p:sp>
      <p:sp>
        <p:nvSpPr>
          <p:cNvPr id="8" name="Espace réservé du texte 18"/>
          <p:cNvSpPr>
            <a:spLocks noGrp="1"/>
          </p:cNvSpPr>
          <p:nvPr>
            <p:ph type="body" sz="quarter" idx="15" hasCustomPrompt="1"/>
          </p:nvPr>
        </p:nvSpPr>
        <p:spPr>
          <a:xfrm>
            <a:off x="1079999" y="1129553"/>
            <a:ext cx="3438712" cy="2880000"/>
          </a:xfrm>
          <a:prstGeom prst="rect">
            <a:avLst/>
          </a:prstGeom>
        </p:spPr>
        <p:txBody>
          <a:bodyPr lIns="0" tIns="0" rIns="0" bIns="0" anchor="ctr">
            <a:normAutofit/>
          </a:bodyPr>
          <a:lstStyle>
            <a:lvl1pPr marL="171450" indent="-171450">
              <a:buFont typeface="AppleSymbols" charset="0"/>
              <a:buChar char="⎻"/>
              <a:defRPr sz="1200">
                <a:latin typeface="Lucida Sans" charset="0"/>
                <a:ea typeface="Lucida Sans" charset="0"/>
                <a:cs typeface="Lucida Sans" charset="0"/>
              </a:defRPr>
            </a:lvl1pPr>
          </a:lstStyle>
          <a:p>
            <a:pPr lvl="0"/>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
        <p:nvSpPr>
          <p:cNvPr id="9" name="Espace réservé pour une image  24"/>
          <p:cNvSpPr>
            <a:spLocks noGrp="1"/>
          </p:cNvSpPr>
          <p:nvPr>
            <p:ph type="pic" sz="quarter" idx="19" hasCustomPrompt="1"/>
          </p:nvPr>
        </p:nvSpPr>
        <p:spPr>
          <a:xfrm>
            <a:off x="5645805" y="898550"/>
            <a:ext cx="2412000" cy="3344399"/>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Tree>
    <p:extLst>
      <p:ext uri="{BB962C8B-B14F-4D97-AF65-F5344CB8AC3E}">
        <p14:creationId xmlns:p14="http://schemas.microsoft.com/office/powerpoint/2010/main" val="31097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niversiteParis — Image + contenu liste">
    <p:spTree>
      <p:nvGrpSpPr>
        <p:cNvPr id="1" name=""/>
        <p:cNvGrpSpPr/>
        <p:nvPr/>
      </p:nvGrpSpPr>
      <p:grpSpPr>
        <a:xfrm>
          <a:off x="0" y="0"/>
          <a:ext cx="0" cy="0"/>
          <a:chOff x="0" y="0"/>
          <a:chExt cx="0" cy="0"/>
        </a:xfrm>
      </p:grpSpPr>
      <p:sp>
        <p:nvSpPr>
          <p:cNvPr id="8" name="Espace réservé du texte 18"/>
          <p:cNvSpPr>
            <a:spLocks noGrp="1"/>
          </p:cNvSpPr>
          <p:nvPr>
            <p:ph type="body" sz="quarter" idx="15" hasCustomPrompt="1"/>
          </p:nvPr>
        </p:nvSpPr>
        <p:spPr>
          <a:xfrm>
            <a:off x="4619093" y="1129553"/>
            <a:ext cx="3438712" cy="2880000"/>
          </a:xfrm>
          <a:prstGeom prst="rect">
            <a:avLst/>
          </a:prstGeom>
        </p:spPr>
        <p:txBody>
          <a:bodyPr lIns="0" tIns="0" rIns="0" bIns="0" anchor="ctr">
            <a:normAutofit/>
          </a:bodyPr>
          <a:lstStyle>
            <a:lvl1pPr marL="171450" indent="-171450">
              <a:buFont typeface="AppleSymbols" charset="0"/>
              <a:buChar char="⎻"/>
              <a:defRPr sz="1200">
                <a:latin typeface="Lucida Sans" charset="0"/>
                <a:ea typeface="Lucida Sans" charset="0"/>
                <a:cs typeface="Lucida Sans" charset="0"/>
              </a:defRPr>
            </a:lvl1pPr>
          </a:lstStyle>
          <a:p>
            <a:pPr lvl="0"/>
            <a:r>
              <a:rPr lang="en-US" dirty="0" err="1"/>
              <a:t>Insérer</a:t>
            </a:r>
            <a:r>
              <a:rPr lang="en-US" dirty="0"/>
              <a:t> </a:t>
            </a:r>
            <a:r>
              <a:rPr lang="en-US" dirty="0" err="1"/>
              <a:t>texte</a:t>
            </a:r>
            <a:r>
              <a:rPr lang="en-US" dirty="0"/>
              <a:t> n°1</a:t>
            </a:r>
          </a:p>
          <a:p>
            <a:pPr lvl="0"/>
            <a:endParaRPr lang="en-US" dirty="0"/>
          </a:p>
          <a:p>
            <a:pPr lvl="0"/>
            <a:r>
              <a:rPr lang="en-US" dirty="0"/>
              <a:t> </a:t>
            </a:r>
            <a:r>
              <a:rPr lang="en-US" dirty="0" err="1"/>
              <a:t>Insérer</a:t>
            </a:r>
            <a:r>
              <a:rPr lang="en-US" dirty="0"/>
              <a:t> </a:t>
            </a:r>
            <a:r>
              <a:rPr lang="en-US" dirty="0" err="1"/>
              <a:t>texte</a:t>
            </a:r>
            <a:r>
              <a:rPr lang="en-US" dirty="0"/>
              <a:t> n°2</a:t>
            </a:r>
          </a:p>
          <a:p>
            <a:pPr lvl="0"/>
            <a:endParaRPr lang="en-US" dirty="0"/>
          </a:p>
          <a:p>
            <a:pPr lvl="0"/>
            <a:r>
              <a:rPr lang="en-US" dirty="0"/>
              <a:t> </a:t>
            </a:r>
            <a:r>
              <a:rPr lang="en-US" dirty="0" err="1"/>
              <a:t>Insérer</a:t>
            </a:r>
            <a:r>
              <a:rPr lang="en-US" dirty="0"/>
              <a:t> </a:t>
            </a:r>
            <a:r>
              <a:rPr lang="en-US" dirty="0" err="1"/>
              <a:t>texte</a:t>
            </a:r>
            <a:r>
              <a:rPr lang="en-US" dirty="0"/>
              <a:t> n°3</a:t>
            </a:r>
          </a:p>
        </p:txBody>
      </p:sp>
      <p:sp>
        <p:nvSpPr>
          <p:cNvPr id="9" name="Espace réservé pour une image  24"/>
          <p:cNvSpPr>
            <a:spLocks noGrp="1"/>
          </p:cNvSpPr>
          <p:nvPr>
            <p:ph type="pic" sz="quarter" idx="19" hasCustomPrompt="1"/>
          </p:nvPr>
        </p:nvSpPr>
        <p:spPr>
          <a:xfrm>
            <a:off x="1079999" y="898550"/>
            <a:ext cx="2412000" cy="3344399"/>
          </a:xfrm>
          <a:prstGeom prst="rect">
            <a:avLst/>
          </a:prstGeom>
        </p:spPr>
        <p:txBody>
          <a:bodyPr lIns="0" tIns="0" rIns="0" bIns="0" anchor="ctr">
            <a:normAutofit/>
          </a:bodyPr>
          <a:lstStyle>
            <a:lvl1pPr marL="0" indent="0" algn="ctr">
              <a:buNone/>
              <a:defRPr sz="1600">
                <a:latin typeface="Lucida Sans" charset="0"/>
                <a:ea typeface="Lucida Sans" charset="0"/>
                <a:cs typeface="Lucida Sans" charset="0"/>
              </a:defRPr>
            </a:lvl1pPr>
          </a:lstStyle>
          <a:p>
            <a:r>
              <a:rPr lang="fr-FR" dirty="0"/>
              <a:t>Insérer image</a:t>
            </a:r>
          </a:p>
        </p:txBody>
      </p:sp>
    </p:spTree>
    <p:extLst>
      <p:ext uri="{BB962C8B-B14F-4D97-AF65-F5344CB8AC3E}">
        <p14:creationId xmlns:p14="http://schemas.microsoft.com/office/powerpoint/2010/main" val="168255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079998" y="1152000"/>
            <a:ext cx="7776001" cy="792000"/>
          </a:xfrm>
          <a:prstGeom prst="rect">
            <a:avLst/>
          </a:prstGeom>
        </p:spPr>
        <p:txBody>
          <a:bodyPr vert="horz" lIns="0" tIns="0" rIns="0" bIns="0" rtlCol="0" anchor="t">
            <a:normAutofit/>
          </a:bodyPr>
          <a:lstStyle/>
          <a:p>
            <a:r>
              <a:rPr lang="fr-FR" dirty="0"/>
              <a:t>Cliquez et modifiez le titre</a:t>
            </a:r>
            <a:endParaRPr lang="en-US" dirty="0"/>
          </a:p>
        </p:txBody>
      </p:sp>
      <p:cxnSp>
        <p:nvCxnSpPr>
          <p:cNvPr id="8" name="Connecteur droit 7"/>
          <p:cNvCxnSpPr/>
          <p:nvPr userDrawn="1"/>
        </p:nvCxnSpPr>
        <p:spPr>
          <a:xfrm>
            <a:off x="288000" y="360000"/>
            <a:ext cx="85695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288000" y="72000"/>
            <a:ext cx="221086" cy="216000"/>
          </a:xfrm>
          <a:prstGeom prst="rect">
            <a:avLst/>
          </a:prstGeom>
        </p:spPr>
      </p:pic>
      <p:sp>
        <p:nvSpPr>
          <p:cNvPr id="10" name="Footer Placeholder 4"/>
          <p:cNvSpPr txBox="1">
            <a:spLocks/>
          </p:cNvSpPr>
          <p:nvPr userDrawn="1"/>
        </p:nvSpPr>
        <p:spPr>
          <a:xfrm>
            <a:off x="7596000" y="93432"/>
            <a:ext cx="1260000" cy="216000"/>
          </a:xfrm>
          <a:prstGeom prst="rect">
            <a:avLst/>
          </a:prstGeom>
        </p:spPr>
        <p:txBody>
          <a:bodyPr vert="horz" lIns="0" tIns="0" rIns="0" bIns="0" rtlCol="0" anchor="ctr" anchorCtr="0"/>
          <a:lstStyle>
            <a:defPPr>
              <a:defRPr lang="fr-FR"/>
            </a:defPPr>
            <a:lvl1pPr marL="0" algn="l" defTabSz="685800" rtl="0" eaLnBrk="1" latinLnBrk="0" hangingPunct="1">
              <a:defRPr sz="700" b="1" kern="1200">
                <a:solidFill>
                  <a:schemeClr val="tx1"/>
                </a:solidFill>
                <a:latin typeface="Lucida Sans Normal"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F9510879-16A2-B440-ACFD-1D60DADFCF61}" type="slidenum">
              <a:rPr lang="fr-FR" smtClean="0"/>
              <a:pPr algn="r"/>
              <a:t>‹N°›</a:t>
            </a:fld>
            <a:endParaRPr lang="fr-FR" dirty="0"/>
          </a:p>
        </p:txBody>
      </p:sp>
      <p:sp>
        <p:nvSpPr>
          <p:cNvPr id="11" name="Footer Placeholder 4"/>
          <p:cNvSpPr txBox="1">
            <a:spLocks/>
          </p:cNvSpPr>
          <p:nvPr userDrawn="1"/>
        </p:nvSpPr>
        <p:spPr>
          <a:xfrm>
            <a:off x="1079999" y="93432"/>
            <a:ext cx="1725953" cy="216000"/>
          </a:xfrm>
          <a:prstGeom prst="rect">
            <a:avLst/>
          </a:prstGeom>
        </p:spPr>
        <p:txBody>
          <a:bodyPr vert="horz" lIns="0" tIns="0" rIns="0" bIns="0" rtlCol="0" anchor="ctr" anchorCtr="0"/>
          <a:lstStyle>
            <a:defPPr>
              <a:defRPr lang="fr-FR"/>
            </a:defPPr>
            <a:lvl1pPr marL="0" algn="l" defTabSz="685800" rtl="0" eaLnBrk="1" latinLnBrk="0" hangingPunct="1">
              <a:defRPr sz="700" b="1" kern="1200">
                <a:solidFill>
                  <a:schemeClr val="tx1"/>
                </a:solidFill>
                <a:latin typeface="Lucida Sans Normal"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r>
              <a:rPr lang="fr-FR" dirty="0"/>
              <a:t>UNIVERSITÉ DE PARIS</a:t>
            </a:r>
          </a:p>
        </p:txBody>
      </p:sp>
    </p:spTree>
    <p:extLst>
      <p:ext uri="{BB962C8B-B14F-4D97-AF65-F5344CB8AC3E}">
        <p14:creationId xmlns:p14="http://schemas.microsoft.com/office/powerpoint/2010/main" val="2013332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p:txStyles>
    <p:titleStyle>
      <a:lvl1pPr algn="l" defTabSz="685800" rtl="0" eaLnBrk="1" latinLnBrk="0" hangingPunct="1">
        <a:lnSpc>
          <a:spcPct val="90000"/>
        </a:lnSpc>
        <a:spcBef>
          <a:spcPct val="0"/>
        </a:spcBef>
        <a:buNone/>
        <a:defRPr sz="4400" b="0" kern="1200">
          <a:solidFill>
            <a:schemeClr val="tx1"/>
          </a:solidFill>
          <a:latin typeface="Lucida Sans" charset="0"/>
          <a:ea typeface="Lucida Sans" charset="0"/>
          <a:cs typeface="Lucida Sans"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International.medecine@parisdescartes.fr"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xmlns="" id="{3B62565F-DD4B-EE47-A230-9E5FAC4878A0}"/>
              </a:ext>
            </a:extLst>
          </p:cNvPr>
          <p:cNvSpPr>
            <a:spLocks noGrp="1"/>
          </p:cNvSpPr>
          <p:nvPr>
            <p:ph type="subTitle" idx="1"/>
          </p:nvPr>
        </p:nvSpPr>
        <p:spPr/>
        <p:txBody>
          <a:bodyPr/>
          <a:lstStyle/>
          <a:p>
            <a:endParaRPr lang="fr-FR" dirty="0"/>
          </a:p>
        </p:txBody>
      </p:sp>
      <p:sp>
        <p:nvSpPr>
          <p:cNvPr id="3" name="Titre 2">
            <a:extLst>
              <a:ext uri="{FF2B5EF4-FFF2-40B4-BE49-F238E27FC236}">
                <a16:creationId xmlns:a16="http://schemas.microsoft.com/office/drawing/2014/main" xmlns="" id="{0701D9EF-BC07-2646-A4CA-C6CB254DE7FF}"/>
              </a:ext>
            </a:extLst>
          </p:cNvPr>
          <p:cNvSpPr>
            <a:spLocks noGrp="1"/>
          </p:cNvSpPr>
          <p:nvPr>
            <p:ph type="title"/>
          </p:nvPr>
        </p:nvSpPr>
        <p:spPr/>
        <p:txBody>
          <a:bodyPr>
            <a:normAutofit fontScale="90000"/>
          </a:bodyPr>
          <a:lstStyle/>
          <a:p>
            <a:r>
              <a:rPr lang="fr-FR" dirty="0" smtClean="0"/>
              <a:t>Relations internationales </a:t>
            </a:r>
            <a:r>
              <a:rPr lang="fr-FR" dirty="0" smtClean="0"/>
              <a:t>: opportunités de mobilité </a:t>
            </a:r>
            <a:r>
              <a:rPr lang="fr-FR" dirty="0" smtClean="0"/>
              <a:t/>
            </a:r>
            <a:br>
              <a:rPr lang="fr-FR" dirty="0" smtClean="0"/>
            </a:br>
            <a:endParaRPr lang="fr-FR" dirty="0"/>
          </a:p>
        </p:txBody>
      </p:sp>
    </p:spTree>
    <p:extLst>
      <p:ext uri="{BB962C8B-B14F-4D97-AF65-F5344CB8AC3E}">
        <p14:creationId xmlns:p14="http://schemas.microsoft.com/office/powerpoint/2010/main" val="382086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a:xfrm>
            <a:off x="883230" y="648000"/>
            <a:ext cx="7777569" cy="288000"/>
          </a:xfrm>
        </p:spPr>
        <p:txBody>
          <a:bodyPr/>
          <a:lstStyle/>
          <a:p>
            <a:r>
              <a:rPr lang="fr-FR" b="1" dirty="0"/>
              <a:t>Programme </a:t>
            </a:r>
            <a:r>
              <a:rPr lang="fr-FR" b="1" dirty="0" smtClean="0"/>
              <a:t>Erasmus + </a:t>
            </a:r>
            <a:endParaRPr lang="fr-FR" dirty="0"/>
          </a:p>
        </p:txBody>
      </p:sp>
      <p:sp>
        <p:nvSpPr>
          <p:cNvPr id="6" name="Espace réservé du texte 5"/>
          <p:cNvSpPr>
            <a:spLocks noGrp="1"/>
          </p:cNvSpPr>
          <p:nvPr>
            <p:ph type="body" sz="quarter" idx="15"/>
          </p:nvPr>
        </p:nvSpPr>
        <p:spPr>
          <a:xfrm>
            <a:off x="883230" y="1113453"/>
            <a:ext cx="7975020" cy="3272810"/>
          </a:xfrm>
        </p:spPr>
        <p:txBody>
          <a:bodyPr>
            <a:normAutofit lnSpcReduction="10000"/>
          </a:bodyPr>
          <a:lstStyle/>
          <a:p>
            <a:pPr marL="0" indent="0">
              <a:buNone/>
            </a:pPr>
            <a:r>
              <a:rPr lang="fr-FR" b="1" u="sng" dirty="0" smtClean="0"/>
              <a:t>QUI?</a:t>
            </a:r>
            <a:endParaRPr lang="fr-FR" b="1" u="sng" dirty="0"/>
          </a:p>
          <a:p>
            <a:pPr marL="0" indent="0">
              <a:buNone/>
            </a:pPr>
            <a:r>
              <a:rPr lang="fr-FR" dirty="0" smtClean="0"/>
              <a:t>Départ en DFGSM3</a:t>
            </a:r>
            <a:r>
              <a:rPr lang="fr-FR" dirty="0"/>
              <a:t>, DFASM1, </a:t>
            </a:r>
            <a:r>
              <a:rPr lang="fr-FR" dirty="0" smtClean="0"/>
              <a:t>DFASM2</a:t>
            </a:r>
          </a:p>
          <a:p>
            <a:pPr marL="0" indent="0">
              <a:buNone/>
            </a:pPr>
            <a:r>
              <a:rPr lang="fr-FR" dirty="0" smtClean="0"/>
              <a:t>Sélection l’année précédent le départ</a:t>
            </a:r>
            <a:endParaRPr lang="fr-FR" dirty="0"/>
          </a:p>
          <a:p>
            <a:pPr marL="0" indent="0">
              <a:buNone/>
            </a:pPr>
            <a:endParaRPr lang="fr-FR" dirty="0"/>
          </a:p>
          <a:p>
            <a:pPr marL="0" indent="0">
              <a:buNone/>
            </a:pPr>
            <a:r>
              <a:rPr lang="fr-FR" b="1" u="sng" dirty="0" smtClean="0"/>
              <a:t>QUAND?</a:t>
            </a:r>
            <a:endParaRPr lang="fr-FR" b="1" u="sng" dirty="0"/>
          </a:p>
          <a:p>
            <a:pPr marL="0" indent="0">
              <a:buNone/>
            </a:pPr>
            <a:r>
              <a:rPr lang="fr-FR" dirty="0"/>
              <a:t>Année universitaire </a:t>
            </a:r>
            <a:r>
              <a:rPr lang="fr-FR" dirty="0" smtClean="0"/>
              <a:t>2021/2022</a:t>
            </a:r>
            <a:endParaRPr lang="fr-FR" dirty="0"/>
          </a:p>
          <a:p>
            <a:pPr marL="0" indent="0">
              <a:buNone/>
            </a:pPr>
            <a:r>
              <a:rPr lang="fr-FR" dirty="0"/>
              <a:t>Période de mobilité : 6, 9 ou 12 mois</a:t>
            </a:r>
          </a:p>
          <a:p>
            <a:pPr marL="0" indent="0">
              <a:buNone/>
            </a:pPr>
            <a:endParaRPr lang="fr-FR" dirty="0"/>
          </a:p>
          <a:p>
            <a:pPr marL="0" indent="0">
              <a:buNone/>
            </a:pPr>
            <a:r>
              <a:rPr lang="fr-FR" dirty="0"/>
              <a:t>Attention : Le séjour ne peut être à cheval sur deux années universitaires.</a:t>
            </a:r>
          </a:p>
          <a:p>
            <a:pPr marL="0" indent="0">
              <a:buNone/>
            </a:pPr>
            <a:endParaRPr lang="fr-FR" dirty="0"/>
          </a:p>
          <a:p>
            <a:pPr marL="0" indent="0">
              <a:buNone/>
            </a:pPr>
            <a:r>
              <a:rPr lang="fr-FR" b="1" u="sng" dirty="0" smtClean="0"/>
              <a:t>OÙ?</a:t>
            </a:r>
          </a:p>
          <a:p>
            <a:pPr marL="0" indent="0">
              <a:buNone/>
            </a:pPr>
            <a:r>
              <a:rPr lang="fr-FR" dirty="0" smtClean="0"/>
              <a:t>Dans </a:t>
            </a:r>
            <a:r>
              <a:rPr lang="fr-FR" dirty="0"/>
              <a:t>une université partenaire Erasmus+ de votre </a:t>
            </a:r>
            <a:r>
              <a:rPr lang="fr-FR" dirty="0" smtClean="0"/>
              <a:t>choix</a:t>
            </a:r>
          </a:p>
          <a:p>
            <a:pPr marL="0" indent="0">
              <a:buNone/>
            </a:pPr>
            <a:r>
              <a:rPr lang="fr-FR" dirty="0" smtClean="0">
                <a:sym typeface="Wingdings" panose="05000000000000000000" pitchFamily="2" charset="2"/>
              </a:rPr>
              <a:t> Universités partenaires des deux UFR fusionnés </a:t>
            </a:r>
            <a:endParaRPr lang="fr-FR" dirty="0" smtClean="0"/>
          </a:p>
          <a:p>
            <a:pPr marL="0" indent="0">
              <a:buNone/>
            </a:pPr>
            <a:endParaRPr lang="fr-FR" dirty="0"/>
          </a:p>
          <a:p>
            <a:pPr marL="0" indent="0">
              <a:buNone/>
            </a:pPr>
            <a:endParaRPr lang="fr-FR" dirty="0">
              <a:solidFill>
                <a:srgbClr val="8A1538"/>
              </a:solidFill>
            </a:endParaRPr>
          </a:p>
        </p:txBody>
      </p:sp>
    </p:spTree>
    <p:extLst>
      <p:ext uri="{BB962C8B-B14F-4D97-AF65-F5344CB8AC3E}">
        <p14:creationId xmlns:p14="http://schemas.microsoft.com/office/powerpoint/2010/main" val="1329472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p:txBody>
          <a:bodyPr/>
          <a:lstStyle/>
          <a:p>
            <a:r>
              <a:rPr lang="fr-FR" b="1" dirty="0" smtClean="0"/>
              <a:t>Mobilité de stage </a:t>
            </a:r>
            <a:endParaRPr lang="fr-FR" dirty="0"/>
          </a:p>
        </p:txBody>
      </p:sp>
      <p:sp>
        <p:nvSpPr>
          <p:cNvPr id="6" name="Espace réservé du texte 5"/>
          <p:cNvSpPr>
            <a:spLocks noGrp="1"/>
          </p:cNvSpPr>
          <p:nvPr>
            <p:ph type="body" sz="quarter" idx="15"/>
          </p:nvPr>
        </p:nvSpPr>
        <p:spPr>
          <a:xfrm>
            <a:off x="1079500" y="1113453"/>
            <a:ext cx="7778750" cy="3272810"/>
          </a:xfrm>
        </p:spPr>
        <p:txBody>
          <a:bodyPr>
            <a:normAutofit/>
          </a:bodyPr>
          <a:lstStyle/>
          <a:p>
            <a:pPr marL="0" indent="0">
              <a:buNone/>
            </a:pPr>
            <a:r>
              <a:rPr lang="fr-FR" b="1" dirty="0" smtClean="0"/>
              <a:t>En DFGSM2 et DFGSM3 </a:t>
            </a:r>
            <a:r>
              <a:rPr lang="fr-FR" dirty="0" smtClean="0"/>
              <a:t>: Possibilité de faire un stage de sémiologie ou de prévention</a:t>
            </a:r>
          </a:p>
          <a:p>
            <a:pPr marL="0" indent="0">
              <a:buNone/>
            </a:pPr>
            <a:r>
              <a:rPr lang="fr-FR" dirty="0" smtClean="0"/>
              <a:t>/!\ Ces stages ne valident pas d’ECTS </a:t>
            </a:r>
          </a:p>
          <a:p>
            <a:pPr marL="0" indent="0">
              <a:buNone/>
            </a:pPr>
            <a:endParaRPr lang="fr-FR" dirty="0"/>
          </a:p>
          <a:p>
            <a:pPr marL="0" indent="0">
              <a:buNone/>
            </a:pPr>
            <a:r>
              <a:rPr lang="fr-FR" b="1" dirty="0" smtClean="0"/>
              <a:t>A partir de la DFASM1 </a:t>
            </a:r>
            <a:r>
              <a:rPr lang="fr-FR" dirty="0" smtClean="0"/>
              <a:t>: Possibilité de faire un stage d’externat de 2 mois à l’étranger (validation d’ ECTS) </a:t>
            </a:r>
          </a:p>
          <a:p>
            <a:pPr>
              <a:buFont typeface="Wingdings" panose="05000000000000000000" pitchFamily="2" charset="2"/>
              <a:buChar char="à"/>
            </a:pPr>
            <a:r>
              <a:rPr lang="fr-FR" dirty="0" smtClean="0">
                <a:sym typeface="Wingdings" panose="05000000000000000000" pitchFamily="2" charset="2"/>
              </a:rPr>
              <a:t>Procédure VIP : Dans un centre hospitalier rattaché à une université partenaire. </a:t>
            </a:r>
          </a:p>
          <a:p>
            <a:pPr>
              <a:buFont typeface="Wingdings" panose="05000000000000000000" pitchFamily="2" charset="2"/>
              <a:buChar char="à"/>
            </a:pPr>
            <a:r>
              <a:rPr lang="fr-FR" dirty="0" smtClean="0">
                <a:sym typeface="Wingdings" panose="05000000000000000000" pitchFamily="2" charset="2"/>
              </a:rPr>
              <a:t>Procédure générale : Dans un centre hospitalier hors partenariat;</a:t>
            </a:r>
            <a:endParaRPr lang="fr-FR" dirty="0" smtClean="0"/>
          </a:p>
        </p:txBody>
      </p:sp>
    </p:spTree>
    <p:extLst>
      <p:ext uri="{BB962C8B-B14F-4D97-AF65-F5344CB8AC3E}">
        <p14:creationId xmlns:p14="http://schemas.microsoft.com/office/powerpoint/2010/main" val="63613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p:txBody>
          <a:bodyPr/>
          <a:lstStyle/>
          <a:p>
            <a:r>
              <a:rPr lang="fr-FR" b="1" dirty="0" smtClean="0"/>
              <a:t>Programme ICE</a:t>
            </a:r>
            <a:endParaRPr lang="fr-FR" b="1" dirty="0"/>
          </a:p>
        </p:txBody>
      </p:sp>
      <p:sp>
        <p:nvSpPr>
          <p:cNvPr id="3" name="Espace réservé du texte 2"/>
          <p:cNvSpPr>
            <a:spLocks noGrp="1"/>
          </p:cNvSpPr>
          <p:nvPr>
            <p:ph type="body" sz="quarter" idx="15"/>
          </p:nvPr>
        </p:nvSpPr>
        <p:spPr>
          <a:xfrm>
            <a:off x="1079500" y="1119673"/>
            <a:ext cx="7778750" cy="3266590"/>
          </a:xfrm>
        </p:spPr>
        <p:txBody>
          <a:bodyPr>
            <a:normAutofit/>
          </a:bodyPr>
          <a:lstStyle/>
          <a:p>
            <a:pPr marL="0" indent="0">
              <a:buNone/>
            </a:pPr>
            <a:r>
              <a:rPr lang="fr-FR" b="1" dirty="0"/>
              <a:t>QUI </a:t>
            </a:r>
            <a:r>
              <a:rPr lang="fr-FR" dirty="0"/>
              <a:t>: Une dizaine d’étudiants de DFGSM2 et DFGSM3 </a:t>
            </a:r>
          </a:p>
          <a:p>
            <a:pPr marL="0" indent="0">
              <a:buNone/>
            </a:pPr>
            <a:endParaRPr lang="fr-FR" dirty="0"/>
          </a:p>
          <a:p>
            <a:pPr marL="0" indent="0">
              <a:buNone/>
            </a:pPr>
            <a:r>
              <a:rPr lang="fr-FR" b="1" dirty="0"/>
              <a:t>QUAND :</a:t>
            </a:r>
          </a:p>
          <a:p>
            <a:pPr marL="0" indent="0">
              <a:buNone/>
            </a:pPr>
            <a:r>
              <a:rPr lang="fr-FR" dirty="0"/>
              <a:t>Le programme ICE est divisé en trois temps :</a:t>
            </a:r>
          </a:p>
          <a:p>
            <a:pPr marL="0" indent="0">
              <a:buNone/>
            </a:pPr>
            <a:r>
              <a:rPr lang="fr-FR" dirty="0"/>
              <a:t>-   </a:t>
            </a:r>
            <a:r>
              <a:rPr lang="fr-FR" dirty="0" smtClean="0"/>
              <a:t>Entre </a:t>
            </a:r>
            <a:r>
              <a:rPr lang="fr-FR" dirty="0"/>
              <a:t>octobre et janvier : vidéo conférences en lignes en petits groupes (rencontres virtuelles, échanges sur des sujets généraux tels que l’organisation des soins et des études de médecine dans les différents pays ou plus pointus tels que l’anatomie)</a:t>
            </a:r>
          </a:p>
          <a:p>
            <a:pPr>
              <a:buFontTx/>
              <a:buChar char="-"/>
            </a:pPr>
            <a:r>
              <a:rPr lang="fr-FR" dirty="0" smtClean="0"/>
              <a:t>Février </a:t>
            </a:r>
            <a:r>
              <a:rPr lang="fr-FR" dirty="0"/>
              <a:t>: Conférence internationale en ligne en grands groupes </a:t>
            </a:r>
            <a:endParaRPr lang="fr-FR" dirty="0" smtClean="0"/>
          </a:p>
          <a:p>
            <a:pPr>
              <a:buFontTx/>
              <a:buChar char="-"/>
            </a:pPr>
            <a:r>
              <a:rPr lang="fr-FR" dirty="0" smtClean="0"/>
              <a:t>Eté </a:t>
            </a:r>
            <a:r>
              <a:rPr lang="fr-FR" dirty="0"/>
              <a:t>: Echange d’un mois, dans l’une des universités partenaire (facultatif</a:t>
            </a:r>
            <a:r>
              <a:rPr lang="fr-FR" dirty="0" smtClean="0"/>
              <a:t>)</a:t>
            </a:r>
            <a:endParaRPr lang="fr-FR" dirty="0"/>
          </a:p>
          <a:p>
            <a:pPr marL="0" indent="0">
              <a:buNone/>
            </a:pPr>
            <a:endParaRPr lang="fr-FR" dirty="0">
              <a:solidFill>
                <a:srgbClr val="8A1538"/>
              </a:solidFill>
            </a:endParaRPr>
          </a:p>
        </p:txBody>
      </p:sp>
    </p:spTree>
    <p:extLst>
      <p:ext uri="{BB962C8B-B14F-4D97-AF65-F5344CB8AC3E}">
        <p14:creationId xmlns:p14="http://schemas.microsoft.com/office/powerpoint/2010/main" val="340227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p:txBody>
          <a:bodyPr/>
          <a:lstStyle/>
          <a:p>
            <a:r>
              <a:rPr lang="fr-FR" b="1" dirty="0" smtClean="0"/>
              <a:t>Contacts </a:t>
            </a:r>
            <a:endParaRPr lang="fr-FR" b="1" dirty="0"/>
          </a:p>
        </p:txBody>
      </p:sp>
      <p:sp>
        <p:nvSpPr>
          <p:cNvPr id="3" name="Espace réservé du texte 2"/>
          <p:cNvSpPr>
            <a:spLocks noGrp="1"/>
          </p:cNvSpPr>
          <p:nvPr>
            <p:ph type="body" sz="quarter" idx="15"/>
          </p:nvPr>
        </p:nvSpPr>
        <p:spPr>
          <a:xfrm>
            <a:off x="1079500" y="1175657"/>
            <a:ext cx="7485766" cy="3210606"/>
          </a:xfrm>
        </p:spPr>
        <p:txBody>
          <a:bodyPr/>
          <a:lstStyle/>
          <a:p>
            <a:pPr marL="0" indent="0">
              <a:buNone/>
            </a:pPr>
            <a:r>
              <a:rPr lang="fr-FR" dirty="0" smtClean="0">
                <a:solidFill>
                  <a:srgbClr val="8A1538"/>
                </a:solidFill>
                <a:hlinkClick r:id="rId2"/>
              </a:rPr>
              <a:t>International.medecine@parisdescartes.fr</a:t>
            </a:r>
            <a:r>
              <a:rPr lang="fr-FR" dirty="0" smtClean="0">
                <a:solidFill>
                  <a:srgbClr val="8A1538"/>
                </a:solidFill>
              </a:rPr>
              <a:t> </a:t>
            </a:r>
          </a:p>
          <a:p>
            <a:pPr marL="0" indent="0">
              <a:buNone/>
            </a:pPr>
            <a:endParaRPr lang="fr-FR" dirty="0">
              <a:solidFill>
                <a:srgbClr val="8A1538"/>
              </a:solidFill>
            </a:endParaRPr>
          </a:p>
          <a:p>
            <a:pPr marL="0" indent="0">
              <a:buNone/>
            </a:pPr>
            <a:r>
              <a:rPr lang="fr-FR" b="1" u="sng" dirty="0" smtClean="0"/>
              <a:t>Pour nous trouver : </a:t>
            </a:r>
          </a:p>
          <a:p>
            <a:pPr marL="0" indent="0">
              <a:buNone/>
            </a:pPr>
            <a:r>
              <a:rPr lang="fr-FR" dirty="0" smtClean="0"/>
              <a:t>Bureau des relations internationales, site des Cordeliers : </a:t>
            </a:r>
          </a:p>
          <a:p>
            <a:pPr marL="0" indent="0">
              <a:buNone/>
            </a:pPr>
            <a:r>
              <a:rPr lang="fr-FR" dirty="0" smtClean="0"/>
              <a:t>15 rue de l’Ecole de Médecine, 1</a:t>
            </a:r>
            <a:r>
              <a:rPr lang="fr-FR" baseline="30000" dirty="0" smtClean="0"/>
              <a:t>er</a:t>
            </a:r>
            <a:r>
              <a:rPr lang="fr-FR" dirty="0" smtClean="0"/>
              <a:t> étage, </a:t>
            </a:r>
            <a:r>
              <a:rPr lang="fr-FR" dirty="0"/>
              <a:t>b</a:t>
            </a:r>
            <a:r>
              <a:rPr lang="fr-FR" dirty="0" smtClean="0"/>
              <a:t>ureaux 104A et 106A</a:t>
            </a:r>
          </a:p>
          <a:p>
            <a:pPr marL="0" indent="0">
              <a:buNone/>
            </a:pPr>
            <a:r>
              <a:rPr lang="fr-FR" dirty="0" smtClean="0"/>
              <a:t>Une permanence sera organisée à Villemin une fois par semaine. </a:t>
            </a:r>
            <a:endParaRPr lang="fr-FR" dirty="0"/>
          </a:p>
        </p:txBody>
      </p:sp>
    </p:spTree>
    <p:extLst>
      <p:ext uri="{BB962C8B-B14F-4D97-AF65-F5344CB8AC3E}">
        <p14:creationId xmlns:p14="http://schemas.microsoft.com/office/powerpoint/2010/main" val="323909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286140" y="648000"/>
            <a:ext cx="8714792" cy="288000"/>
          </a:xfrm>
        </p:spPr>
        <p:txBody>
          <a:bodyPr>
            <a:noAutofit/>
          </a:bodyPr>
          <a:lstStyle/>
          <a:p>
            <a:pPr algn="ctr"/>
            <a:r>
              <a:rPr lang="fr-FR" sz="1400" b="1" dirty="0" smtClean="0"/>
              <a:t>Pour en savoir plus …</a:t>
            </a:r>
            <a:endParaRPr lang="fr-FR" sz="1400" b="1" dirty="0"/>
          </a:p>
        </p:txBody>
      </p:sp>
      <p:sp>
        <p:nvSpPr>
          <p:cNvPr id="3" name="Espace réservé du texte 2"/>
          <p:cNvSpPr>
            <a:spLocks noGrp="1"/>
          </p:cNvSpPr>
          <p:nvPr>
            <p:ph type="body" sz="quarter" idx="15"/>
          </p:nvPr>
        </p:nvSpPr>
        <p:spPr>
          <a:xfrm>
            <a:off x="1079500" y="995265"/>
            <a:ext cx="7778750" cy="3390998"/>
          </a:xfrm>
        </p:spPr>
        <p:txBody>
          <a:bodyPr>
            <a:normAutofit/>
          </a:bodyPr>
          <a:lstStyle/>
          <a:p>
            <a:pPr algn="ctr">
              <a:buFont typeface="Wingdings" panose="05000000000000000000" pitchFamily="2" charset="2"/>
              <a:buChar char="à"/>
            </a:pPr>
            <a:endParaRPr lang="fr-FR" sz="1400" dirty="0" smtClean="0">
              <a:sym typeface="Wingdings" panose="05000000000000000000" pitchFamily="2" charset="2"/>
            </a:endParaRPr>
          </a:p>
          <a:p>
            <a:pPr algn="ctr">
              <a:buFont typeface="Wingdings" panose="05000000000000000000" pitchFamily="2" charset="2"/>
              <a:buChar char="à"/>
            </a:pPr>
            <a:endParaRPr lang="fr-FR" sz="1400" dirty="0">
              <a:sym typeface="Wingdings" panose="05000000000000000000" pitchFamily="2" charset="2"/>
            </a:endParaRPr>
          </a:p>
          <a:p>
            <a:pPr>
              <a:buFont typeface="Wingdings" panose="05000000000000000000" pitchFamily="2" charset="2"/>
              <a:buChar char="à"/>
            </a:pPr>
            <a:r>
              <a:rPr lang="fr-FR" sz="1400" dirty="0" smtClean="0">
                <a:sym typeface="Wingdings" panose="05000000000000000000" pitchFamily="2" charset="2"/>
              </a:rPr>
              <a:t>Le site de l’UFR</a:t>
            </a:r>
          </a:p>
          <a:p>
            <a:pPr>
              <a:buFont typeface="Wingdings" panose="05000000000000000000" pitchFamily="2" charset="2"/>
              <a:buChar char="à"/>
            </a:pPr>
            <a:r>
              <a:rPr lang="fr-FR" sz="1400" dirty="0" smtClean="0">
                <a:sym typeface="Wingdings" panose="05000000000000000000" pitchFamily="2" charset="2"/>
              </a:rPr>
              <a:t>Moodle </a:t>
            </a:r>
          </a:p>
          <a:p>
            <a:pPr>
              <a:buFont typeface="Wingdings" panose="05000000000000000000" pitchFamily="2" charset="2"/>
              <a:buChar char="à"/>
            </a:pPr>
            <a:r>
              <a:rPr lang="fr-FR" sz="1400" dirty="0" smtClean="0">
                <a:sym typeface="Wingdings" panose="05000000000000000000" pitchFamily="2" charset="2"/>
              </a:rPr>
              <a:t>Des informations plus détaillées sur chaque programme de mobilités vous seront transmises. Restez connectés !</a:t>
            </a:r>
          </a:p>
        </p:txBody>
      </p:sp>
    </p:spTree>
    <p:extLst>
      <p:ext uri="{BB962C8B-B14F-4D97-AF65-F5344CB8AC3E}">
        <p14:creationId xmlns:p14="http://schemas.microsoft.com/office/powerpoint/2010/main" val="3317510024"/>
      </p:ext>
    </p:extLst>
  </p:cSld>
  <p:clrMapOvr>
    <a:masterClrMapping/>
  </p:clrMapOvr>
</p:sld>
</file>

<file path=ppt/theme/theme1.xml><?xml version="1.0" encoding="utf-8"?>
<a:theme xmlns:a="http://schemas.openxmlformats.org/drawingml/2006/main" name="UniversiteParis">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eParis" id="{EF8FBC7E-9708-2544-A264-9C1C8D91FF35}" vid="{FD1299AF-D57F-8546-B8B7-5BFB6A7B1C7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UniversiteParis</Template>
  <TotalTime>630</TotalTime>
  <Words>295</Words>
  <Application>Microsoft Office PowerPoint</Application>
  <PresentationFormat>Affichage à l'écran (16:9)</PresentationFormat>
  <Paragraphs>43</Paragraphs>
  <Slides>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AppleSymbols</vt:lpstr>
      <vt:lpstr>Arial</vt:lpstr>
      <vt:lpstr>Calibri</vt:lpstr>
      <vt:lpstr>Lucida Sans</vt:lpstr>
      <vt:lpstr>Lucida Sans Normal</vt:lpstr>
      <vt:lpstr>Symbol</vt:lpstr>
      <vt:lpstr>Wingdings</vt:lpstr>
      <vt:lpstr>UniversiteParis</vt:lpstr>
      <vt:lpstr>Relations internationales : opportunités de mobilité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Manon Xhenseval</cp:lastModifiedBy>
  <cp:revision>16</cp:revision>
  <dcterms:created xsi:type="dcterms:W3CDTF">2019-12-17T08:05:31Z</dcterms:created>
  <dcterms:modified xsi:type="dcterms:W3CDTF">2020-09-17T15:59:00Z</dcterms:modified>
</cp:coreProperties>
</file>