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6F3"/>
    <a:srgbClr val="4F4849"/>
    <a:srgbClr val="8A1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71"/>
    <p:restoredTop sz="95698"/>
  </p:normalViewPr>
  <p:slideViewPr>
    <p:cSldViewPr snapToGrid="0" snapToObjects="1">
      <p:cViewPr varScale="1">
        <p:scale>
          <a:sx n="281" d="100"/>
          <a:sy n="281" d="100"/>
        </p:scale>
        <p:origin x="6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1E2A0-23C0-8249-AFF7-BFC9EF21C8A8}" type="datetimeFigureOut">
              <a:rPr lang="fr-FR" smtClean="0"/>
              <a:t>17/09/2019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5D43B-7D32-D94B-8E73-2FA46F03220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3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niversiteParis —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79999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288000" y="108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  <p:pic>
        <p:nvPicPr>
          <p:cNvPr id="18" name="Imag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149418"/>
            <a:ext cx="835531" cy="81523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36" y="127842"/>
            <a:ext cx="873843" cy="87384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5312"/>
            <a:ext cx="9144000" cy="7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937247"/>
            <a:ext cx="7777569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154560"/>
            <a:ext cx="7778750" cy="2520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71450" indent="-171450">
              <a:buFont typeface="Symbol" charset="2"/>
              <a:buChar char="⎯"/>
              <a:defRPr sz="12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080000" y="1297247"/>
            <a:ext cx="7776000" cy="72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54067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78779" y="1338338"/>
            <a:ext cx="2406712" cy="37014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79729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2113437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80000" y="1129553"/>
            <a:ext cx="240549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116875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27569" y="2382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/>
              <a:t>12/03/2019</a:t>
            </a:r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999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45805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310972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19093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50" indent="-171450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1682556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5972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2036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0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91596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913627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  <p:extLst>
      <p:ext uri="{BB962C8B-B14F-4D97-AF65-F5344CB8AC3E}">
        <p14:creationId xmlns:p14="http://schemas.microsoft.com/office/powerpoint/2010/main" val="1777887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emf"/><Relationship Id="rId1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79998" y="1152000"/>
            <a:ext cx="7776001" cy="792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288000" y="593266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93432"/>
            <a:ext cx="413057" cy="40302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22" y="71856"/>
            <a:ext cx="431997" cy="43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3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67" r:id="rId4"/>
    <p:sldLayoutId id="2147483668" r:id="rId5"/>
    <p:sldLayoutId id="2147483669" r:id="rId6"/>
    <p:sldLayoutId id="2147483671" r:id="rId7"/>
    <p:sldLayoutId id="2147483672" r:id="rId8"/>
    <p:sldLayoutId id="2147483675" r:id="rId9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4294967295"/>
          </p:nvPr>
        </p:nvSpPr>
        <p:spPr>
          <a:xfrm>
            <a:off x="1079999" y="3420000"/>
            <a:ext cx="7777570" cy="54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080000" y="1800000"/>
            <a:ext cx="7776000" cy="12240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xmlns="" id="{7451E2DC-0D39-B34C-A63F-F9BE2DAD69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9ADE252-5248-2643-8B97-3DDB2B7786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xmlns="" id="{420D3280-5954-DE46-B616-848B24E5E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22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xmlns="" id="{3C3DE61C-DBDB-7946-A112-406CA568913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CBB246F4-63C9-1642-BF6D-FF77C7C55A4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</p:spTree>
    <p:extLst>
      <p:ext uri="{BB962C8B-B14F-4D97-AF65-F5344CB8AC3E}">
        <p14:creationId xmlns:p14="http://schemas.microsoft.com/office/powerpoint/2010/main" val="3326203907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sit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iteParis" id="{EF8FBC7E-9708-2544-A264-9C1C8D91FF35}" vid="{FD1299AF-D57F-8546-B8B7-5BFB6A7B1C7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UniversiteParis</Template>
  <TotalTime>34</TotalTime>
  <Words>0</Words>
  <Application>Microsoft Macintosh PowerPoint</Application>
  <PresentationFormat>Présentation à l'écran (16:9)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AppleSymbols</vt:lpstr>
      <vt:lpstr>Arial</vt:lpstr>
      <vt:lpstr>Calibri</vt:lpstr>
      <vt:lpstr>Lucida Sans</vt:lpstr>
      <vt:lpstr>Symbol</vt:lpstr>
      <vt:lpstr>UniversiteParis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5</cp:revision>
  <dcterms:created xsi:type="dcterms:W3CDTF">2019-04-26T13:36:57Z</dcterms:created>
  <dcterms:modified xsi:type="dcterms:W3CDTF">2019-09-17T07:06:10Z</dcterms:modified>
</cp:coreProperties>
</file>