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/>
    <p:restoredTop sz="94595"/>
  </p:normalViewPr>
  <p:slideViewPr>
    <p:cSldViewPr snapToGrid="0" snapToObjects="1">
      <p:cViewPr varScale="1">
        <p:scale>
          <a:sx n="96" d="100"/>
          <a:sy n="96" d="100"/>
        </p:scale>
        <p:origin x="9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8186A4-072E-8F41-BDD6-26E9DF165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29B2F4-7AEC-7444-95FE-55C54EBB44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C191B2-D0AD-B14D-A288-27A63ACE9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608C47-4E27-D44C-9169-D7CE923E5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EA0E4E-524F-AC43-9BE6-32A2393D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532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713C5-15E9-5047-A39E-2C5E85BF7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2AAC77-AB08-C046-9D01-46AA2824E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5CE84A-EB94-0040-B494-E9D8721B1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DDC30B-43D8-E849-B8D9-EDDFE79E0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CAE7F3-6458-BC42-9E91-0451997F3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395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6EBD00-A250-A048-ADB2-F3325CA2A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994F2F-C7B6-4F46-B04C-054F09E3D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4796B6-03D6-454D-8494-E7C1330F9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776015-59FB-2040-866E-D1BDF02F7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A24C88-4D80-5841-BB24-15473B46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55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BD3D0D-5176-B842-9676-C6D263032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3B789A-4DD6-B949-948A-4D38CF04A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DCD637-8A64-DD45-8996-69FB1E1CE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847DD1-9CF1-F544-B198-68A5B37AD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A3EF16A-F4C6-8646-A751-CAF4A4FA5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790B53-F4D7-384C-A4FE-BE8D6A906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406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5409B-4DED-0740-8015-820AD6BC9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066914-08D4-0A46-AB8C-B58DE71B2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D774C1-FE5C-CF45-B2F8-2A0DD95204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8430BDE-5DD0-F94F-8E73-9566581B7F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A0676B-3FF5-7844-9744-83BD5E9F4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1AAC0F-2648-7845-B1B1-0F735487D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739C535-6D30-1C43-8E23-BDBF47EA4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3F1B6A3-038C-B040-AD8A-51DA8443D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083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297B29-A595-004A-8A4E-5DB271A61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BF50FAD-28D8-2046-B1A3-14C745F25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F74F92B-B497-C246-96AF-DA1535940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75708A-CCA1-4948-88F6-7DF77E817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331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1B66797-8798-AE4D-8DBC-2E933048D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82073F-CB33-9C40-86E6-70F82738C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7D879F-AD1D-1F47-9686-57C948AC3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1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15F2C1-A188-EE47-816C-4E5E33EAD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66FABB-E0EF-A74D-82D7-30BB4538B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B70DAA8-4A1E-1541-B106-1AAC8B4C7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F00264-8286-9948-8EC0-096AF2B83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0742E7-2BC7-6344-8382-671069793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D0876E-95D9-F84B-B4F6-4BC0760B5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50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F61008-E5BE-2944-A0B2-EB67E919D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A494F37-199A-0140-9A52-B7EA86FD03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BEF591-56DF-C749-8663-B84B1A014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3B3B04-C45F-474A-8593-5AAE41F00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B03EC7-B85C-4F43-A9F8-4848442F9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9189BC-B57A-3342-BF3D-C801F317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120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3D85C-797F-D84E-AC40-25C4C4F72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2FF868-FD79-4C48-88C9-D3189C51E1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FC8245-354D-C947-9328-8C13EC361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B17F81-72C5-6F4A-B951-DCAF5B3C0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B4B176-EC79-8B4E-BE4B-41763099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393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9A6B67C-19B5-7E46-8B61-CA76BC36DE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57FEDCA-2BDD-BA4E-B6FE-339D3C753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EFD87F-1295-D740-99CE-E079AD4D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118157-ECD9-024E-82FA-E24375797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57C855-2757-C246-94AC-16A7D4D77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398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D64A90C-5BB7-1E46-A384-0D63B7CD5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1689CF-8CC5-6049-8DD9-45F9274A8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1565EA-953C-0F47-AA10-B27EA23CC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6E0F2-8E97-1D43-ACB0-214E056552AC}" type="datetimeFigureOut">
              <a:rPr lang="fr-FR" smtClean="0"/>
              <a:t>03/10/2022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B922D9-B902-E547-8AA3-424A784523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F1E377-A44F-5948-9679-6D90448C3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36B44-205F-0344-AE3C-25C15354E98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29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E283F97-5F35-EE4D-AFAC-BBBCE681A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252" y="834886"/>
            <a:ext cx="9335989" cy="520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227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Anneliese Depoux</dc:creator>
  <cp:lastModifiedBy>Anneliese Depoux</cp:lastModifiedBy>
  <cp:revision>2</cp:revision>
  <dcterms:created xsi:type="dcterms:W3CDTF">2022-10-03T12:06:45Z</dcterms:created>
  <dcterms:modified xsi:type="dcterms:W3CDTF">2022-10-03T12:07:58Z</dcterms:modified>
</cp:coreProperties>
</file>