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7" r:id="rId1"/>
  </p:sldMasterIdLst>
  <p:notesMasterIdLst>
    <p:notesMasterId r:id="rId3"/>
  </p:notesMasterIdLst>
  <p:handoutMasterIdLst>
    <p:handoutMasterId r:id="rId4"/>
  </p:handoutMasterIdLst>
  <p:sldIdLst>
    <p:sldId id="315" r:id="rId2"/>
  </p:sldIdLst>
  <p:sldSz cx="9144000" cy="5143500" type="screen16x9"/>
  <p:notesSz cx="6742113" cy="9875838"/>
  <p:defaultTextStyle>
    <a:defPPr>
      <a:defRPr lang="fr-FR"/>
    </a:defPPr>
    <a:lvl1pPr marL="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135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D88"/>
    <a:srgbClr val="5BC2E7"/>
    <a:srgbClr val="016FA3"/>
    <a:srgbClr val="4F4849"/>
    <a:srgbClr val="CCFFCC"/>
    <a:srgbClr val="8A1538"/>
    <a:srgbClr val="DEE6F3"/>
    <a:srgbClr val="9C307C"/>
    <a:srgbClr val="FF5C38"/>
    <a:srgbClr val="6D87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e moyen 2 - Accentuation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03" autoAdjust="0"/>
    <p:restoredTop sz="91885" autoAdjust="0"/>
  </p:normalViewPr>
  <p:slideViewPr>
    <p:cSldViewPr snapToGrid="0" snapToObjects="1">
      <p:cViewPr varScale="1">
        <p:scale>
          <a:sx n="84" d="100"/>
          <a:sy n="84" d="100"/>
        </p:scale>
        <p:origin x="888" y="48"/>
      </p:cViewPr>
      <p:guideLst>
        <p:guide orient="horz" pos="162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3" d="2"/>
        <a:sy n="3" d="2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 snapToObjects="1">
      <p:cViewPr varScale="1">
        <p:scale>
          <a:sx n="79" d="100"/>
          <a:sy n="79" d="100"/>
        </p:scale>
        <p:origin x="309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B51B1D7-3657-4A55-8B3B-F5A822D84F1F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991D1B0-866C-4E7F-9BBF-B75F1607254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85563729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18971" y="0"/>
            <a:ext cx="2921582" cy="495507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CC1E2A0-23C0-8249-AFF7-BFC9EF21C8A8}" type="datetimeFigureOut">
              <a:rPr lang="fr-FR" smtClean="0"/>
              <a:t>28/10/2021</a:t>
            </a:fld>
            <a:endParaRPr lang="fr-FR"/>
          </a:p>
        </p:txBody>
      </p:sp>
      <p:sp>
        <p:nvSpPr>
          <p:cNvPr id="4" name="Espace réservé de l’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409575" y="1235075"/>
            <a:ext cx="5922963" cy="3332163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commentaires 4"/>
          <p:cNvSpPr>
            <a:spLocks noGrp="1"/>
          </p:cNvSpPr>
          <p:nvPr>
            <p:ph type="body" sz="quarter" idx="3"/>
          </p:nvPr>
        </p:nvSpPr>
        <p:spPr>
          <a:xfrm>
            <a:off x="674212" y="4752747"/>
            <a:ext cx="5393690" cy="388861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18971" y="9380333"/>
            <a:ext cx="2921582" cy="495506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45D43B-7D32-D94B-8E73-2FA46F032208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83133080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1pPr>
    <a:lvl2pPr marL="3429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2pPr>
    <a:lvl3pPr marL="6858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3pPr>
    <a:lvl4pPr marL="10287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4pPr>
    <a:lvl5pPr marL="13716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5pPr>
    <a:lvl6pPr marL="17145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6pPr>
    <a:lvl7pPr marL="20574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7pPr>
    <a:lvl8pPr marL="24003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8pPr>
    <a:lvl9pPr marL="2743200" algn="l" defTabSz="685800" rtl="0" eaLnBrk="1" latinLnBrk="0" hangingPunct="1">
      <a:defRPr sz="9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’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362307979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Titre">
    <p:bg>
      <p:bgPr>
        <a:solidFill>
          <a:srgbClr val="8A153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1291" cy="5143500"/>
          </a:xfrm>
          <a:prstGeom prst="rect">
            <a:avLst/>
          </a:prstGeom>
        </p:spPr>
      </p:pic>
      <p:sp>
        <p:nvSpPr>
          <p:cNvPr id="9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10" name="Connecteur droit 9"/>
          <p:cNvCxnSpPr/>
          <p:nvPr/>
        </p:nvCxnSpPr>
        <p:spPr>
          <a:xfrm>
            <a:off x="288001" y="1080000"/>
            <a:ext cx="8569569" cy="0"/>
          </a:xfrm>
          <a:prstGeom prst="line">
            <a:avLst/>
          </a:prstGeom>
          <a:ln w="31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Image 1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1" y="360000"/>
            <a:ext cx="1855233" cy="540000"/>
          </a:xfrm>
          <a:prstGeom prst="rect">
            <a:avLst/>
          </a:prstGeom>
        </p:spPr>
      </p:pic>
      <p:sp>
        <p:nvSpPr>
          <p:cNvPr id="12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3344403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– Titre fo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ag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0"/>
            <a:ext cx="9141291" cy="5143500"/>
          </a:xfrm>
          <a:prstGeom prst="rect">
            <a:avLst/>
          </a:prstGeom>
        </p:spPr>
      </p:pic>
      <p:sp>
        <p:nvSpPr>
          <p:cNvPr id="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80000" y="3420000"/>
            <a:ext cx="7777570" cy="540000"/>
          </a:xfrm>
          <a:prstGeom prst="rect">
            <a:avLst/>
          </a:prstGeom>
        </p:spPr>
        <p:txBody>
          <a:bodyPr lIns="0" tIns="0" rIns="0" bIns="0" anchor="t"/>
          <a:lstStyle>
            <a:lvl1pPr marL="0" indent="0" algn="l">
              <a:lnSpc>
                <a:spcPts val="1800"/>
              </a:lnSpc>
              <a:spcBef>
                <a:spcPts val="0"/>
              </a:spcBef>
              <a:buNone/>
              <a:defRPr sz="18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 algn="ctr">
              <a:buNone/>
              <a:defRPr sz="1500"/>
            </a:lvl2pPr>
            <a:lvl3pPr marL="685783" indent="0" algn="ctr">
              <a:buNone/>
              <a:defRPr sz="1350"/>
            </a:lvl3pPr>
            <a:lvl4pPr marL="1028675" indent="0" algn="ctr">
              <a:buNone/>
              <a:defRPr sz="1200"/>
            </a:lvl4pPr>
            <a:lvl5pPr marL="1371566" indent="0" algn="ctr">
              <a:buNone/>
              <a:defRPr sz="1200"/>
            </a:lvl5pPr>
            <a:lvl6pPr marL="1714457" indent="0" algn="ctr">
              <a:buNone/>
              <a:defRPr sz="1200"/>
            </a:lvl6pPr>
            <a:lvl7pPr marL="2057348" indent="0" algn="ctr">
              <a:buNone/>
              <a:defRPr sz="1200"/>
            </a:lvl7pPr>
            <a:lvl8pPr marL="2400240" indent="0" algn="ctr">
              <a:buNone/>
              <a:defRPr sz="1200"/>
            </a:lvl8pPr>
            <a:lvl9pPr marL="2743132" indent="0" algn="ctr">
              <a:buNone/>
              <a:defRPr sz="1200"/>
            </a:lvl9pPr>
          </a:lstStyle>
          <a:p>
            <a:r>
              <a:rPr lang="en-US" dirty="0" err="1"/>
              <a:t>Présentation</a:t>
            </a:r>
            <a:r>
              <a:rPr lang="en-US" dirty="0"/>
              <a:t> du (</a:t>
            </a:r>
            <a:r>
              <a:rPr lang="en-US" dirty="0" err="1"/>
              <a:t>mettre</a:t>
            </a:r>
            <a:r>
              <a:rPr lang="en-US" dirty="0"/>
              <a:t> date du jour)</a:t>
            </a:r>
          </a:p>
        </p:txBody>
      </p:sp>
      <p:cxnSp>
        <p:nvCxnSpPr>
          <p:cNvPr id="9" name="Connecteur droit 8"/>
          <p:cNvCxnSpPr/>
          <p:nvPr/>
        </p:nvCxnSpPr>
        <p:spPr>
          <a:xfrm>
            <a:off x="288001" y="108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" name="Image 9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360000"/>
            <a:ext cx="1855234" cy="540000"/>
          </a:xfrm>
          <a:prstGeom prst="rect">
            <a:avLst/>
          </a:prstGeom>
        </p:spPr>
      </p:pic>
      <p:sp>
        <p:nvSpPr>
          <p:cNvPr id="11" name="Titre 18"/>
          <p:cNvSpPr>
            <a:spLocks noGrp="1"/>
          </p:cNvSpPr>
          <p:nvPr>
            <p:ph type="title" hasCustomPrompt="1"/>
          </p:nvPr>
        </p:nvSpPr>
        <p:spPr>
          <a:xfrm>
            <a:off x="1080000" y="1800000"/>
            <a:ext cx="7776000" cy="1224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fr-FR" dirty="0"/>
              <a:t>Titre de la présentation </a:t>
            </a:r>
            <a:br>
              <a:rPr lang="fr-FR" dirty="0"/>
            </a:br>
            <a:r>
              <a:rPr lang="fr-FR" dirty="0"/>
              <a:t>en Lucida Sans</a:t>
            </a:r>
          </a:p>
        </p:txBody>
      </p:sp>
    </p:spTree>
    <p:extLst>
      <p:ext uri="{BB962C8B-B14F-4D97-AF65-F5344CB8AC3E}">
        <p14:creationId xmlns:p14="http://schemas.microsoft.com/office/powerpoint/2010/main" val="2966248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UniversiteParis — Sommaire">
    <p:bg>
      <p:bgPr>
        <a:solidFill>
          <a:srgbClr val="4F484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fr-FR" dirty="0"/>
              <a:t>Sommaire</a:t>
            </a:r>
          </a:p>
        </p:txBody>
      </p:sp>
      <p:sp>
        <p:nvSpPr>
          <p:cNvPr id="8" name="Espace réservé du texte 13"/>
          <p:cNvSpPr>
            <a:spLocks noGrp="1"/>
          </p:cNvSpPr>
          <p:nvPr>
            <p:ph type="body" sz="quarter" idx="14" hasCustomPrompt="1"/>
          </p:nvPr>
        </p:nvSpPr>
        <p:spPr>
          <a:xfrm>
            <a:off x="1079499" y="1440000"/>
            <a:ext cx="5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20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  <p:sp>
        <p:nvSpPr>
          <p:cNvPr id="9" name="Espace réservé du texte 13"/>
          <p:cNvSpPr>
            <a:spLocks noGrp="1"/>
          </p:cNvSpPr>
          <p:nvPr>
            <p:ph type="body" sz="quarter" idx="15" hasCustomPrompt="1"/>
          </p:nvPr>
        </p:nvSpPr>
        <p:spPr>
          <a:xfrm>
            <a:off x="1886322" y="1440000"/>
            <a:ext cx="312495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fr-FR" dirty="0"/>
              <a:t>Partie 1</a:t>
            </a:r>
          </a:p>
          <a:p>
            <a:pPr lvl="0"/>
            <a:r>
              <a:rPr lang="fr-FR" dirty="0"/>
              <a:t>Partie 2</a:t>
            </a:r>
          </a:p>
          <a:p>
            <a:pPr lvl="0"/>
            <a:r>
              <a:rPr lang="fr-FR" dirty="0"/>
              <a:t>Partie 3</a:t>
            </a:r>
          </a:p>
          <a:p>
            <a:pPr lvl="0"/>
            <a:r>
              <a:rPr lang="fr-FR" dirty="0"/>
              <a:t>Partie 4</a:t>
            </a:r>
          </a:p>
          <a:p>
            <a:pPr lvl="0"/>
            <a:r>
              <a:rPr lang="fr-FR" dirty="0"/>
              <a:t>Partie 5</a:t>
            </a:r>
          </a:p>
        </p:txBody>
      </p:sp>
      <p:sp>
        <p:nvSpPr>
          <p:cNvPr id="10" name="Espace réservé du texte 13"/>
          <p:cNvSpPr>
            <a:spLocks noGrp="1"/>
          </p:cNvSpPr>
          <p:nvPr>
            <p:ph type="body" sz="quarter" idx="16" hasCustomPrompt="1"/>
          </p:nvPr>
        </p:nvSpPr>
        <p:spPr>
          <a:xfrm>
            <a:off x="5359836" y="1440000"/>
            <a:ext cx="540000" cy="2880000"/>
          </a:xfrm>
          <a:prstGeom prst="rect">
            <a:avLst/>
          </a:prstGeom>
        </p:spPr>
        <p:txBody>
          <a:bodyPr lIns="0" tIns="0" rIns="0" bIns="0"/>
          <a:lstStyle>
            <a:lvl1pPr marL="0" indent="0">
              <a:lnSpc>
                <a:spcPts val="3000"/>
              </a:lnSpc>
              <a:spcBef>
                <a:spcPts val="0"/>
              </a:spcBef>
              <a:buNone/>
              <a:defRPr sz="1400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fr-FR" dirty="0"/>
              <a:t>01</a:t>
            </a:r>
          </a:p>
          <a:p>
            <a:pPr lvl="0"/>
            <a:r>
              <a:rPr lang="fr-FR" dirty="0"/>
              <a:t>02</a:t>
            </a:r>
          </a:p>
          <a:p>
            <a:pPr lvl="0"/>
            <a:r>
              <a:rPr lang="fr-FR" dirty="0"/>
              <a:t>03</a:t>
            </a:r>
          </a:p>
          <a:p>
            <a:pPr lvl="0"/>
            <a:r>
              <a:rPr lang="fr-FR" dirty="0"/>
              <a:t>04</a:t>
            </a:r>
          </a:p>
          <a:p>
            <a:pPr lvl="0"/>
            <a:r>
              <a:rPr lang="fr-FR" dirty="0"/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92966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7777569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="0" cap="none" spc="0" baseline="0">
                <a:ln>
                  <a:noFill/>
                </a:ln>
                <a:solidFill>
                  <a:srgbClr val="92183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  <p:sp>
        <p:nvSpPr>
          <p:cNvPr id="9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1865314"/>
            <a:ext cx="7778750" cy="252095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171446" indent="-171446">
              <a:buFont typeface="Symbol" charset="2"/>
              <a:buChar char="⎯"/>
              <a:defRPr sz="1200"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10" name="Titre 37"/>
          <p:cNvSpPr>
            <a:spLocks noGrp="1"/>
          </p:cNvSpPr>
          <p:nvPr>
            <p:ph type="title" hasCustomPrompt="1"/>
          </p:nvPr>
        </p:nvSpPr>
        <p:spPr>
          <a:xfrm>
            <a:off x="1080000" y="1008000"/>
            <a:ext cx="7776000" cy="720000"/>
          </a:xfrm>
        </p:spPr>
        <p:txBody>
          <a:bodyPr/>
          <a:lstStyle>
            <a:lvl1pPr>
              <a:defRPr b="0" cap="none" spc="0">
                <a:ln>
                  <a:noFill/>
                </a:ln>
                <a:solidFill>
                  <a:schemeClr val="tx1"/>
                </a:solidFill>
                <a:effectLst/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Titre</a:t>
            </a:r>
          </a:p>
        </p:txBody>
      </p:sp>
    </p:spTree>
    <p:extLst>
      <p:ext uri="{BB962C8B-B14F-4D97-AF65-F5344CB8AC3E}">
        <p14:creationId xmlns:p14="http://schemas.microsoft.com/office/powerpoint/2010/main" val="36322389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fond couleur">
    <p:bg>
      <p:bgPr>
        <a:solidFill>
          <a:srgbClr val="DEE6F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500" y="1080001"/>
            <a:ext cx="777875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46" indent="-171446">
              <a:buFont typeface="Symbol" charset="2"/>
              <a:buChar char="⎯"/>
              <a:defRPr sz="12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29048351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1078779" y="1189048"/>
            <a:ext cx="2406712" cy="3701404"/>
          </a:xfrm>
          <a:prstGeom prst="rect">
            <a:avLst/>
          </a:prstGeom>
        </p:spPr>
        <p:txBody>
          <a:bodyPr lIns="0" tIns="0" rIns="0" bIns="0" anchor="t">
            <a:normAutofit/>
          </a:bodyPr>
          <a:lstStyle>
            <a:lvl1pPr marL="0" indent="0" algn="l">
              <a:buNone/>
              <a:defRPr sz="1600" baseline="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783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675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566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457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348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24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132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dirty="0"/>
              <a:t>Insérer texte </a:t>
            </a:r>
          </a:p>
        </p:txBody>
      </p:sp>
      <p:sp>
        <p:nvSpPr>
          <p:cNvPr id="7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3" hasCustomPrompt="1"/>
          </p:nvPr>
        </p:nvSpPr>
        <p:spPr>
          <a:xfrm>
            <a:off x="1080001" y="648000"/>
            <a:ext cx="2405490" cy="288000"/>
          </a:xfrm>
          <a:prstGeom prst="rect">
            <a:avLst/>
          </a:prstGeom>
        </p:spPr>
        <p:txBody>
          <a:bodyPr lIns="0" tIns="0" rIns="0" bIns="0">
            <a:normAutofit/>
          </a:bodyPr>
          <a:lstStyle>
            <a:lvl1pPr marL="0" indent="0">
              <a:buNone/>
              <a:defRPr sz="1600" baseline="0">
                <a:solidFill>
                  <a:srgbClr val="8A1538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fr-FR" dirty="0"/>
              <a:t>Titre de la partie</a:t>
            </a:r>
          </a:p>
        </p:txBody>
      </p:sp>
    </p:spTree>
    <p:extLst>
      <p:ext uri="{BB962C8B-B14F-4D97-AF65-F5344CB8AC3E}">
        <p14:creationId xmlns:p14="http://schemas.microsoft.com/office/powerpoint/2010/main" val="39438460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6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80001" y="1129553"/>
            <a:ext cx="240549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46" indent="-171446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</p:spTree>
    <p:extLst>
      <p:ext uri="{BB962C8B-B14F-4D97-AF65-F5344CB8AC3E}">
        <p14:creationId xmlns:p14="http://schemas.microsoft.com/office/powerpoint/2010/main" val="38852485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Contenu liste +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6827569" y="2382"/>
            <a:ext cx="2057400" cy="273844"/>
          </a:xfrm>
          <a:prstGeom prst="rect">
            <a:avLst/>
          </a:prstGeom>
        </p:spPr>
        <p:txBody>
          <a:bodyPr/>
          <a:lstStyle/>
          <a:p>
            <a:fld id="{992ABEA1-82B5-41AF-B608-14C02FE63B48}" type="datetime1">
              <a:rPr lang="fr-FR" smtClean="0"/>
              <a:t>28/10/2021</a:t>
            </a:fld>
            <a:endParaRPr lang="fr-FR"/>
          </a:p>
        </p:txBody>
      </p:sp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1079999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46" indent="-171446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45805" y="898551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46276036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4619094" y="1129553"/>
            <a:ext cx="3438712" cy="28800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46" indent="-171446">
              <a:buFont typeface="AppleSymbols" charset="0"/>
              <a:buChar char="⎻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1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292498938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bordea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572000" y="0"/>
            <a:ext cx="4572000" cy="5143500"/>
          </a:xfrm>
          <a:prstGeom prst="rect">
            <a:avLst/>
          </a:prstGeom>
          <a:solidFill>
            <a:srgbClr val="92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8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5235388" y="636588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9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-5224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10" name="Footer Placeholder 4"/>
          <p:cNvSpPr txBox="1">
            <a:spLocks/>
          </p:cNvSpPr>
          <p:nvPr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700" smtClean="0"/>
              <a:pPr algn="r"/>
              <a:t>‹N°›</a:t>
            </a:fld>
            <a:endParaRPr lang="fr-FR" sz="700" dirty="0"/>
          </a:p>
        </p:txBody>
      </p:sp>
      <p:cxnSp>
        <p:nvCxnSpPr>
          <p:cNvPr id="11" name="Connecteur droit 10"/>
          <p:cNvCxnSpPr/>
          <p:nvPr/>
        </p:nvCxnSpPr>
        <p:spPr>
          <a:xfrm>
            <a:off x="288001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085918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1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5659729" y="898551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8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295102063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Deux images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9" hasCustomPrompt="1"/>
          </p:nvPr>
        </p:nvSpPr>
        <p:spPr>
          <a:xfrm>
            <a:off x="1079999" y="898551"/>
            <a:ext cx="2412000" cy="3344399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  <p:sp>
        <p:nvSpPr>
          <p:cNvPr id="4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4564270" y="0"/>
            <a:ext cx="457200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</a:t>
            </a:r>
          </a:p>
        </p:txBody>
      </p:sp>
    </p:spTree>
    <p:extLst>
      <p:ext uri="{BB962C8B-B14F-4D97-AF65-F5344CB8AC3E}">
        <p14:creationId xmlns:p14="http://schemas.microsoft.com/office/powerpoint/2010/main" val="262510250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Texte fond couleur + contenu l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1"/>
            <a:ext cx="4572000" cy="5143499"/>
          </a:xfrm>
          <a:prstGeom prst="rect">
            <a:avLst/>
          </a:prstGeom>
          <a:solidFill>
            <a:srgbClr val="91183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10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663388" y="636588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1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5217458" y="636588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46" indent="-171446">
              <a:buFont typeface="Symbol" charset="2"/>
              <a:buChar char="⎯"/>
              <a:defRPr sz="12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cxnSp>
        <p:nvCxnSpPr>
          <p:cNvPr id="12" name="Connecteur droit 11"/>
          <p:cNvCxnSpPr/>
          <p:nvPr/>
        </p:nvCxnSpPr>
        <p:spPr>
          <a:xfrm>
            <a:off x="288001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Footer Placeholder 4"/>
          <p:cNvSpPr txBox="1">
            <a:spLocks/>
          </p:cNvSpPr>
          <p:nvPr/>
        </p:nvSpPr>
        <p:spPr>
          <a:xfrm>
            <a:off x="1080000" y="93432"/>
            <a:ext cx="1725953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fr-FR" sz="700" dirty="0"/>
              <a:t>UNIVERSITÉ DE PARIS</a:t>
            </a:r>
          </a:p>
        </p:txBody>
      </p:sp>
      <p:pic>
        <p:nvPicPr>
          <p:cNvPr id="14" name="Image 1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8000" y="72000"/>
            <a:ext cx="221086" cy="2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193221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– Image + texte fond couleur corai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4572000" y="1"/>
            <a:ext cx="4572000" cy="5143499"/>
          </a:xfrm>
          <a:prstGeom prst="rect">
            <a:avLst/>
          </a:prstGeom>
          <a:solidFill>
            <a:srgbClr val="FF604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sz="1800"/>
          </a:p>
        </p:txBody>
      </p:sp>
      <p:sp>
        <p:nvSpPr>
          <p:cNvPr id="4" name="Espace réservé du texte 15"/>
          <p:cNvSpPr>
            <a:spLocks noGrp="1"/>
          </p:cNvSpPr>
          <p:nvPr>
            <p:ph type="body" sz="quarter" idx="18"/>
          </p:nvPr>
        </p:nvSpPr>
        <p:spPr>
          <a:xfrm>
            <a:off x="5235388" y="636588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lnSpc>
                <a:spcPts val="2800"/>
              </a:lnSpc>
              <a:buNone/>
              <a:defRPr sz="2200" b="1" baseline="0">
                <a:solidFill>
                  <a:schemeClr val="bg1"/>
                </a:solidFill>
                <a:latin typeface="Lucida Sans" charset="0"/>
                <a:ea typeface="Lucida Sans" charset="0"/>
                <a:cs typeface="Lucida Sans" charset="0"/>
              </a:defRPr>
            </a:lvl1pPr>
            <a:lvl2pPr marL="342892" indent="0">
              <a:buNone/>
              <a:defRPr/>
            </a:lvl2pPr>
            <a:lvl3pPr marL="685783" indent="0">
              <a:buNone/>
              <a:defRPr/>
            </a:lvl3pPr>
            <a:lvl4pPr marL="1028675" indent="0">
              <a:buNone/>
              <a:defRPr/>
            </a:lvl4pPr>
            <a:lvl5pPr marL="1371566" indent="0">
              <a:buNone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5" name="Espace réservé du texte 18"/>
          <p:cNvSpPr>
            <a:spLocks noGrp="1"/>
          </p:cNvSpPr>
          <p:nvPr>
            <p:ph type="body" sz="quarter" idx="15" hasCustomPrompt="1"/>
          </p:nvPr>
        </p:nvSpPr>
        <p:spPr>
          <a:xfrm>
            <a:off x="645458" y="636588"/>
            <a:ext cx="3240000" cy="3870326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171446" indent="-171446">
              <a:buFont typeface="Symbol" charset="2"/>
              <a:buChar char="⎯"/>
              <a:defRPr sz="1200">
                <a:solidFill>
                  <a:schemeClr val="tx1"/>
                </a:solidFill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n°1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n°2</a:t>
            </a:r>
          </a:p>
          <a:p>
            <a:pPr lvl="0"/>
            <a:endParaRPr lang="en-US" dirty="0"/>
          </a:p>
          <a:p>
            <a:pPr lvl="0"/>
            <a:r>
              <a:rPr lang="en-US" dirty="0"/>
              <a:t> </a:t>
            </a:r>
            <a:r>
              <a:rPr lang="en-US" dirty="0" err="1"/>
              <a:t>Insérer</a:t>
            </a:r>
            <a:r>
              <a:rPr lang="en-US" dirty="0"/>
              <a:t> </a:t>
            </a:r>
            <a:r>
              <a:rPr lang="en-US" dirty="0" err="1"/>
              <a:t>texte</a:t>
            </a:r>
            <a:r>
              <a:rPr lang="en-US" dirty="0"/>
              <a:t> n°3</a:t>
            </a:r>
          </a:p>
        </p:txBody>
      </p:sp>
      <p:sp>
        <p:nvSpPr>
          <p:cNvPr id="6" name="Footer Placeholder 4"/>
          <p:cNvSpPr txBox="1">
            <a:spLocks/>
          </p:cNvSpPr>
          <p:nvPr/>
        </p:nvSpPr>
        <p:spPr>
          <a:xfrm>
            <a:off x="7596000" y="93432"/>
            <a:ext cx="1260000" cy="216000"/>
          </a:xfrm>
          <a:prstGeom prst="rect">
            <a:avLst/>
          </a:prstGeom>
        </p:spPr>
        <p:txBody>
          <a:bodyPr vert="horz" lIns="0" tIns="0" rIns="0" bIns="0" rtlCol="0" anchor="ctr" anchorCtr="0"/>
          <a:lstStyle>
            <a:defPPr>
              <a:defRPr lang="fr-FR"/>
            </a:defPPr>
            <a:lvl1pPr marL="0" algn="l" defTabSz="685800" rtl="0" eaLnBrk="1" latinLnBrk="0" hangingPunct="1">
              <a:defRPr sz="700" b="1" kern="1200">
                <a:solidFill>
                  <a:schemeClr val="tx1"/>
                </a:solidFill>
                <a:latin typeface="Lucida Sans Normal" charset="0"/>
                <a:ea typeface="+mn-ea"/>
                <a:cs typeface="+mn-cs"/>
              </a:defRPr>
            </a:lvl1pPr>
            <a:lvl2pPr marL="3429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algn="l" defTabSz="685800" rtl="0" eaLnBrk="1" latinLnBrk="0" hangingPunct="1"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fld id="{F9510879-16A2-B440-ACFD-1D60DADFCF61}" type="slidenum">
              <a:rPr lang="fr-FR" sz="700" smtClean="0"/>
              <a:pPr algn="r"/>
              <a:t>‹N°›</a:t>
            </a:fld>
            <a:endParaRPr lang="fr-FR" sz="700" dirty="0"/>
          </a:p>
        </p:txBody>
      </p:sp>
      <p:cxnSp>
        <p:nvCxnSpPr>
          <p:cNvPr id="7" name="Connecteur droit 6"/>
          <p:cNvCxnSpPr/>
          <p:nvPr/>
        </p:nvCxnSpPr>
        <p:spPr>
          <a:xfrm>
            <a:off x="288001" y="360000"/>
            <a:ext cx="8569569" cy="0"/>
          </a:xfrm>
          <a:prstGeom prst="line">
            <a:avLst/>
          </a:prstGeom>
          <a:ln w="31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982451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UniversiteParis — Image pleine p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pour une image  24"/>
          <p:cNvSpPr>
            <a:spLocks noGrp="1"/>
          </p:cNvSpPr>
          <p:nvPr>
            <p:ph type="pic" sz="quarter" idx="18" hasCustomPrompt="1"/>
          </p:nvPr>
        </p:nvSpPr>
        <p:spPr>
          <a:xfrm>
            <a:off x="0" y="0"/>
            <a:ext cx="9136270" cy="5143500"/>
          </a:xfrm>
          <a:prstGeom prst="rect">
            <a:avLst/>
          </a:prstGeom>
        </p:spPr>
        <p:txBody>
          <a:bodyPr lIns="0" tIns="0" rIns="0" bIns="0" anchor="ctr">
            <a:normAutofit/>
          </a:bodyPr>
          <a:lstStyle>
            <a:lvl1pPr marL="0" indent="0" algn="ctr">
              <a:buNone/>
              <a:defRPr sz="1600">
                <a:latin typeface="Lucida Sans" charset="0"/>
                <a:ea typeface="Lucida Sans" charset="0"/>
                <a:cs typeface="Lucida Sans" charset="0"/>
              </a:defRPr>
            </a:lvl1pPr>
          </a:lstStyle>
          <a:p>
            <a:r>
              <a:rPr lang="fr-FR" dirty="0"/>
              <a:t>Insérer image en arrière-plan</a:t>
            </a:r>
          </a:p>
        </p:txBody>
      </p:sp>
    </p:spTree>
    <p:extLst>
      <p:ext uri="{BB962C8B-B14F-4D97-AF65-F5344CB8AC3E}">
        <p14:creationId xmlns:p14="http://schemas.microsoft.com/office/powerpoint/2010/main" val="11110353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143000" y="841772"/>
            <a:ext cx="6858000" cy="1790700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43000" y="2701528"/>
            <a:ext cx="6858000" cy="124182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>
          <a:xfrm>
            <a:off x="6286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0FD59B49-A7C4-4FAF-9E98-6AC2B350AD91}" type="datetime1">
              <a:rPr lang="fr-FR" smtClean="0"/>
              <a:t>28/10/2021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>
          <a:xfrm>
            <a:off x="3028950" y="4767263"/>
            <a:ext cx="3086100" cy="273844"/>
          </a:xfrm>
          <a:prstGeom prst="rect">
            <a:avLst/>
          </a:prstGeom>
        </p:spPr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>
          <a:xfrm>
            <a:off x="6457950" y="4767263"/>
            <a:ext cx="2057400" cy="273844"/>
          </a:xfrm>
          <a:prstGeom prst="rect">
            <a:avLst/>
          </a:prstGeom>
        </p:spPr>
        <p:txBody>
          <a:bodyPr/>
          <a:lstStyle/>
          <a:p>
            <a:fld id="{7421EEBA-87AC-054D-8C06-6460C92966FF}" type="slidenum">
              <a:rPr lang="fr-FR" smtClean="0"/>
              <a:t>‹N°›</a:t>
            </a:fld>
            <a:endParaRPr lang="fr-FR" dirty="0"/>
          </a:p>
        </p:txBody>
      </p:sp>
    </p:spTree>
    <p:extLst>
      <p:ext uri="{BB962C8B-B14F-4D97-AF65-F5344CB8AC3E}">
        <p14:creationId xmlns:p14="http://schemas.microsoft.com/office/powerpoint/2010/main" val="20530874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Placeholder 1"/>
          <p:cNvSpPr>
            <a:spLocks noGrp="1"/>
          </p:cNvSpPr>
          <p:nvPr>
            <p:ph type="title"/>
          </p:nvPr>
        </p:nvSpPr>
        <p:spPr>
          <a:xfrm>
            <a:off x="1079999" y="1152000"/>
            <a:ext cx="7776001" cy="7920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fr-FR" dirty="0"/>
              <a:t>Cliquez et modifiez le titre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46336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79" r:id="rId2"/>
    <p:sldLayoutId id="2147483680" r:id="rId3"/>
    <p:sldLayoutId id="2147483681" r:id="rId4"/>
    <p:sldLayoutId id="2147483682" r:id="rId5"/>
    <p:sldLayoutId id="2147483683" r:id="rId6"/>
    <p:sldLayoutId id="2147483684" r:id="rId7"/>
    <p:sldLayoutId id="2147483685" r:id="rId8"/>
    <p:sldLayoutId id="2147483686" r:id="rId9"/>
    <p:sldLayoutId id="2147483687" r:id="rId10"/>
    <p:sldLayoutId id="2147483688" r:id="rId11"/>
    <p:sldLayoutId id="2147483689" r:id="rId12"/>
    <p:sldLayoutId id="2147483690" r:id="rId13"/>
    <p:sldLayoutId id="2147483691" r:id="rId14"/>
    <p:sldLayoutId id="2147483692" r:id="rId15"/>
    <p:sldLayoutId id="2147483693" r:id="rId16"/>
  </p:sldLayoutIdLst>
  <p:hf sldNum="0" hdr="0" ftr="0" dt="0"/>
  <p:txStyles>
    <p:titleStyle>
      <a:lvl1pPr algn="l" defTabSz="685783" rtl="0" eaLnBrk="1" latinLnBrk="0" hangingPunct="1">
        <a:lnSpc>
          <a:spcPct val="90000"/>
        </a:lnSpc>
        <a:spcBef>
          <a:spcPct val="0"/>
        </a:spcBef>
        <a:buNone/>
        <a:defRPr sz="4400" b="0" kern="1200">
          <a:solidFill>
            <a:schemeClr val="tx1"/>
          </a:solidFill>
          <a:latin typeface="Lucida Sans" charset="0"/>
          <a:ea typeface="Lucida Sans" charset="0"/>
          <a:cs typeface="Lucida Sans" charset="0"/>
        </a:defRPr>
      </a:lvl1pPr>
    </p:titleStyle>
    <p:bodyStyle>
      <a:lvl1pPr marL="171446" indent="-171446" algn="l" defTabSz="685783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3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28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20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12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03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795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686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577" indent="-171446" algn="l" defTabSz="685783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89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783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675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566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457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348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240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132" algn="l" defTabSz="685783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510227" y="425322"/>
            <a:ext cx="5424270" cy="248427"/>
          </a:xfrm>
          <a:solidFill>
            <a:schemeClr val="accent1"/>
          </a:solidFill>
        </p:spPr>
        <p:txBody>
          <a:bodyPr wrap="square" lIns="27000" tIns="27000" rIns="27000" bIns="27000" anchor="ctr">
            <a:spAutoFit/>
          </a:bodyPr>
          <a:lstStyle/>
          <a:p>
            <a:r>
              <a:rPr lang="fr-FR" sz="700" b="1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Directrice </a:t>
            </a:r>
            <a:r>
              <a:rPr lang="fr-FR" sz="700" b="1" dirty="0">
                <a:solidFill>
                  <a:schemeClr val="bg1"/>
                </a:solidFill>
                <a:latin typeface="Lucida Sans" panose="020B0602030504020204" pitchFamily="34" charset="0"/>
              </a:rPr>
              <a:t>générale </a:t>
            </a:r>
            <a:r>
              <a:rPr lang="fr-FR" sz="700" b="1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déléguée </a:t>
            </a:r>
            <a:br>
              <a:rPr lang="fr-FR" sz="700" b="1" dirty="0" smtClean="0">
                <a:solidFill>
                  <a:schemeClr val="bg1"/>
                </a:solidFill>
                <a:latin typeface="Lucida Sans" panose="020B0602030504020204" pitchFamily="34" charset="0"/>
              </a:rPr>
            </a:br>
            <a:r>
              <a:rPr lang="fr-FR" sz="700" dirty="0" smtClean="0">
                <a:solidFill>
                  <a:schemeClr val="bg1"/>
                </a:solidFill>
                <a:latin typeface="Lucida Sans" panose="020B0602030504020204" pitchFamily="34" charset="0"/>
              </a:rPr>
              <a:t>Frédérique Baudier</a:t>
            </a:r>
            <a:endParaRPr lang="fr-FR" sz="700" dirty="0">
              <a:solidFill>
                <a:schemeClr val="bg1"/>
              </a:solidFill>
              <a:latin typeface="Lucida Sans" panose="020B0602030504020204" pitchFamily="34" charset="0"/>
            </a:endParaRPr>
          </a:p>
        </p:txBody>
      </p:sp>
      <p:sp>
        <p:nvSpPr>
          <p:cNvPr id="42" name="ZoneTexte 41"/>
          <p:cNvSpPr txBox="1"/>
          <p:nvPr/>
        </p:nvSpPr>
        <p:spPr>
          <a:xfrm>
            <a:off x="3139799" y="125726"/>
            <a:ext cx="5854075" cy="200055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Faculté Sociétés et Humanités  -  Organigramme nominatif </a:t>
            </a: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01/11/2021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102" name="Sous-titre 2"/>
          <p:cNvSpPr txBox="1">
            <a:spLocks/>
          </p:cNvSpPr>
          <p:nvPr/>
        </p:nvSpPr>
        <p:spPr>
          <a:xfrm>
            <a:off x="3510228" y="774937"/>
            <a:ext cx="5424268" cy="248427"/>
          </a:xfrm>
          <a:prstGeom prst="rect">
            <a:avLst/>
          </a:prstGeom>
          <a:solidFill>
            <a:schemeClr val="accent1"/>
          </a:solidFill>
        </p:spPr>
        <p:txBody>
          <a:bodyPr wrap="square" lIns="27000" tIns="27000" rIns="27000" bIns="27000" anchor="ctr">
            <a:spAutoFit/>
          </a:bodyPr>
          <a:lstStyle>
            <a:lvl1pPr marL="0" indent="0" algn="ctr" defTabSz="685783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429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6858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35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0287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3716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7145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0574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24003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2743200" indent="0" algn="ctr" defTabSz="685783" rtl="0" eaLnBrk="1" latinLnBrk="0" hangingPunct="1">
              <a:lnSpc>
                <a:spcPct val="90000"/>
              </a:lnSpc>
              <a:spcBef>
                <a:spcPts val="375"/>
              </a:spcBef>
              <a:buFont typeface="Arial" panose="020B0604020202020204" pitchFamily="34" charset="0"/>
              <a:buNone/>
              <a:defRPr sz="1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Directeur général adjoint aux transversalités </a:t>
            </a:r>
            <a:b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</a:b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Franck 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Jankowiak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grpSp>
        <p:nvGrpSpPr>
          <p:cNvPr id="4" name="Groupe 3"/>
          <p:cNvGrpSpPr/>
          <p:nvPr/>
        </p:nvGrpSpPr>
        <p:grpSpPr>
          <a:xfrm>
            <a:off x="4069942" y="1116000"/>
            <a:ext cx="1548000" cy="2340279"/>
            <a:chOff x="4624421" y="1116000"/>
            <a:chExt cx="1481950" cy="2340279"/>
          </a:xfrm>
        </p:grpSpPr>
        <p:sp>
          <p:nvSpPr>
            <p:cNvPr id="141" name="Sous-titre 2"/>
            <p:cNvSpPr txBox="1">
              <a:spLocks/>
            </p:cNvSpPr>
            <p:nvPr/>
          </p:nvSpPr>
          <p:spPr>
            <a:xfrm>
              <a:off x="4630371" y="2198819"/>
              <a:ext cx="1476000" cy="442326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Dép. évolution </a:t>
              </a:r>
              <a:b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</a:b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de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l’action administrative et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animation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de la vie facultaire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10" name="Sous-titre 2"/>
            <p:cNvSpPr txBox="1">
              <a:spLocks/>
            </p:cNvSpPr>
            <p:nvPr/>
          </p:nvSpPr>
          <p:spPr>
            <a:xfrm>
              <a:off x="4624421" y="1116000"/>
              <a:ext cx="1476000" cy="288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Pôle vie facultaire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19" name="Sous-titre 2"/>
            <p:cNvSpPr txBox="1">
              <a:spLocks/>
            </p:cNvSpPr>
            <p:nvPr/>
          </p:nvSpPr>
          <p:spPr>
            <a:xfrm>
              <a:off x="4624421" y="1407740"/>
              <a:ext cx="1476000" cy="28800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5C38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Directrice 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FF5C38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Marie-Claire Lejeune</a:t>
              </a:r>
            </a:p>
          </p:txBody>
        </p:sp>
        <p:sp>
          <p:nvSpPr>
            <p:cNvPr id="147" name="Sous-titre 2"/>
            <p:cNvSpPr txBox="1">
              <a:spLocks/>
            </p:cNvSpPr>
            <p:nvPr/>
          </p:nvSpPr>
          <p:spPr>
            <a:xfrm>
              <a:off x="4630371" y="1793985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Département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observatoire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&amp; statistiques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60" name="Sous-titre 2"/>
            <p:cNvSpPr txBox="1">
              <a:spLocks/>
            </p:cNvSpPr>
            <p:nvPr/>
          </p:nvSpPr>
          <p:spPr>
            <a:xfrm>
              <a:off x="4624421" y="2757168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Département prévention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des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risques</a:t>
              </a:r>
            </a:p>
          </p:txBody>
        </p:sp>
        <p:sp>
          <p:nvSpPr>
            <p:cNvPr id="161" name="Sous-titre 2"/>
            <p:cNvSpPr txBox="1">
              <a:spLocks/>
            </p:cNvSpPr>
            <p:nvPr/>
          </p:nvSpPr>
          <p:spPr>
            <a:xfrm>
              <a:off x="4624421" y="3168279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Dép. infrastructures techniques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et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logistiques  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</p:grpSp>
      <p:sp>
        <p:nvSpPr>
          <p:cNvPr id="139" name="Sous-titre 2"/>
          <p:cNvSpPr txBox="1">
            <a:spLocks/>
          </p:cNvSpPr>
          <p:nvPr/>
        </p:nvSpPr>
        <p:spPr>
          <a:xfrm>
            <a:off x="1855296" y="1116000"/>
            <a:ext cx="2088000" cy="288000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txBody>
          <a:bodyPr wrap="square" lIns="27000" tIns="27000" rIns="27000" bIns="27000" anchor="ctr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685783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Pôle formation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146" name="Sous-titre 2"/>
          <p:cNvSpPr txBox="1">
            <a:spLocks/>
          </p:cNvSpPr>
          <p:nvPr/>
        </p:nvSpPr>
        <p:spPr>
          <a:xfrm>
            <a:off x="1855296" y="1400242"/>
            <a:ext cx="2088000" cy="570053"/>
          </a:xfrm>
          <a:prstGeom prst="rect">
            <a:avLst/>
          </a:prstGeom>
          <a:solidFill>
            <a:schemeClr val="bg1"/>
          </a:solidFill>
          <a:ln>
            <a:solidFill>
              <a:schemeClr val="accent5"/>
            </a:solidFill>
          </a:ln>
        </p:spPr>
        <p:txBody>
          <a:bodyPr wrap="square" lIns="27000" tIns="27000" rIns="27000" bIns="27000" anchor="ctr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Directrice</a:t>
            </a: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 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Céline Haton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Adjointe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 Samya </a:t>
            </a: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Sancho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300" b="0" i="0" u="none" strike="noStrike" kern="1200" cap="none" spc="0" normalizeH="0" baseline="0" noProof="0" dirty="0">
              <a:ln>
                <a:noFill/>
              </a:ln>
              <a:solidFill>
                <a:srgbClr val="FF5C38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Séverine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Virgal</a:t>
            </a: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, </a:t>
            </a:r>
            <a:r>
              <a:rPr kumimoji="0" lang="fr-FR" sz="7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référente </a:t>
            </a:r>
            <a:r>
              <a:rPr kumimoji="0" lang="fr-FR" sz="700" i="0" u="none" strike="noStrike" kern="1200" cap="none" spc="0" normalizeH="0" baseline="0" noProof="0" dirty="0" smtClean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candidatures L3-Masters </a:t>
            </a:r>
            <a:r>
              <a:rPr kumimoji="0" lang="fr-FR" sz="700" i="0" u="none" strike="noStrike" kern="1200" cap="none" spc="0" normalizeH="0" baseline="0" noProof="0" dirty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campus </a:t>
            </a:r>
            <a:r>
              <a:rPr kumimoji="0" lang="fr-FR" sz="700" i="0" u="none" strike="noStrike" kern="1200" cap="none" spc="0" normalizeH="0" baseline="0" noProof="0" dirty="0" smtClean="0">
                <a:ln>
                  <a:noFill/>
                </a:ln>
                <a:solidFill>
                  <a:srgbClr val="FF5C3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GM</a:t>
            </a:r>
          </a:p>
        </p:txBody>
      </p:sp>
      <p:sp>
        <p:nvSpPr>
          <p:cNvPr id="183" name="Sous-titre 2"/>
          <p:cNvSpPr txBox="1">
            <a:spLocks/>
          </p:cNvSpPr>
          <p:nvPr/>
        </p:nvSpPr>
        <p:spPr>
          <a:xfrm>
            <a:off x="1851082" y="2060898"/>
            <a:ext cx="972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27000" tIns="27000" rIns="27000" bIns="27000" anchor="ctr" anchorCtr="1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Dép. gestion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de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l’offre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de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formation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184" name="Sous-titre 2"/>
          <p:cNvSpPr txBox="1">
            <a:spLocks/>
          </p:cNvSpPr>
          <p:nvPr/>
        </p:nvSpPr>
        <p:spPr>
          <a:xfrm>
            <a:off x="2971296" y="2060898"/>
            <a:ext cx="972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27000" tIns="27000" rIns="27000" bIns="27000" anchor="ctr" anchorCtr="1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Dép. outils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et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procédures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de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gestion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des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études 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185" name="Sous-titre 2"/>
          <p:cNvSpPr txBox="1">
            <a:spLocks/>
          </p:cNvSpPr>
          <p:nvPr/>
        </p:nvSpPr>
        <p:spPr>
          <a:xfrm>
            <a:off x="1861314" y="2909494"/>
            <a:ext cx="972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27000" tIns="27000" rIns="27000" bIns="27000" anchor="ctr" anchorCtr="1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Dép. gestion </a:t>
            </a:r>
            <a:b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</a:b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de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la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charge d’enseignement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186" name="Sous-titre 2"/>
          <p:cNvSpPr txBox="1">
            <a:spLocks/>
          </p:cNvSpPr>
          <p:nvPr/>
        </p:nvSpPr>
        <p:spPr>
          <a:xfrm>
            <a:off x="1855296" y="3455623"/>
            <a:ext cx="972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27000" tIns="27000" rIns="27000" bIns="27000" anchor="ctr" anchorCtr="1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Dép. orientation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,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insertion professionnelle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187" name="Sous-titre 2"/>
          <p:cNvSpPr txBox="1">
            <a:spLocks/>
          </p:cNvSpPr>
          <p:nvPr/>
        </p:nvSpPr>
        <p:spPr>
          <a:xfrm>
            <a:off x="1861314" y="4300726"/>
            <a:ext cx="972000" cy="432000"/>
          </a:xfrm>
          <a:prstGeom prst="rect">
            <a:avLst/>
          </a:prstGeom>
          <a:solidFill>
            <a:schemeClr val="accent5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txBody>
          <a:bodyPr wrap="square" lIns="27000" tIns="27000" rIns="27000" bIns="27000" anchor="ctr" anchorCtr="1">
            <a:no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Département ingénierie pédagogique</a:t>
            </a:r>
          </a:p>
        </p:txBody>
      </p:sp>
      <p:sp>
        <p:nvSpPr>
          <p:cNvPr id="235" name="Sous-titre 2"/>
          <p:cNvSpPr txBox="1">
            <a:spLocks/>
          </p:cNvSpPr>
          <p:nvPr/>
        </p:nvSpPr>
        <p:spPr>
          <a:xfrm>
            <a:off x="1852911" y="2502609"/>
            <a:ext cx="972000" cy="300971"/>
          </a:xfrm>
          <a:prstGeom prst="rect">
            <a:avLst/>
          </a:prstGeom>
          <a:solidFill>
            <a:schemeClr val="bg1"/>
          </a:solidFill>
          <a:ln>
            <a:solidFill>
              <a:srgbClr val="FF9D88"/>
            </a:solidFill>
          </a:ln>
        </p:spPr>
        <p:txBody>
          <a:bodyPr wrap="square" lIns="36000" tIns="36000" rIns="36000" bIns="36000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Responsable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Samya</a:t>
            </a: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 Sancho</a:t>
            </a:r>
          </a:p>
        </p:txBody>
      </p:sp>
      <p:sp>
        <p:nvSpPr>
          <p:cNvPr id="236" name="Sous-titre 2"/>
          <p:cNvSpPr txBox="1">
            <a:spLocks/>
          </p:cNvSpPr>
          <p:nvPr/>
        </p:nvSpPr>
        <p:spPr>
          <a:xfrm>
            <a:off x="1856551" y="3886632"/>
            <a:ext cx="972000" cy="300971"/>
          </a:xfrm>
          <a:prstGeom prst="rect">
            <a:avLst/>
          </a:prstGeom>
          <a:solidFill>
            <a:schemeClr val="bg1"/>
          </a:solidFill>
          <a:ln>
            <a:solidFill>
              <a:srgbClr val="FF9D88"/>
            </a:solidFill>
          </a:ln>
        </p:spPr>
        <p:txBody>
          <a:bodyPr wrap="square" lIns="36000" tIns="36000" rIns="36000" bIns="36000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Responsable 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Emilie Vittet</a:t>
            </a:r>
          </a:p>
        </p:txBody>
      </p:sp>
      <p:sp>
        <p:nvSpPr>
          <p:cNvPr id="237" name="Sous-titre 2"/>
          <p:cNvSpPr txBox="1">
            <a:spLocks/>
          </p:cNvSpPr>
          <p:nvPr/>
        </p:nvSpPr>
        <p:spPr>
          <a:xfrm>
            <a:off x="2970133" y="2502032"/>
            <a:ext cx="972000" cy="300971"/>
          </a:xfrm>
          <a:prstGeom prst="rect">
            <a:avLst/>
          </a:prstGeom>
          <a:solidFill>
            <a:schemeClr val="bg1"/>
          </a:solidFill>
          <a:ln>
            <a:solidFill>
              <a:srgbClr val="FF9D88"/>
            </a:solidFill>
          </a:ln>
        </p:spPr>
        <p:txBody>
          <a:bodyPr wrap="square" lIns="36000" tIns="36000" rIns="36000" bIns="36000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Responsable</a:t>
            </a:r>
          </a:p>
          <a:p>
            <a:pPr marL="0" marR="0" lvl="0" indent="0" algn="ctr" defTabSz="914377" rtl="0" eaLnBrk="1" fontAlgn="auto" latinLnBrk="0" hangingPunct="1">
              <a:lnSpc>
                <a:spcPct val="100000"/>
              </a:lnSpc>
              <a:spcBef>
                <a:spcPts val="1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Aristide </a:t>
            </a:r>
            <a:r>
              <a:rPr kumimoji="0" lang="fr-FR" sz="700" b="0" i="0" u="none" strike="noStrike" kern="1200" cap="none" spc="0" normalizeH="0" baseline="0" noProof="0" dirty="0" err="1" smtClean="0">
                <a:ln>
                  <a:noFill/>
                </a:ln>
                <a:solidFill>
                  <a:srgbClr val="FF9D88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Henault</a:t>
            </a:r>
            <a:endParaRPr kumimoji="0" lang="fr-FR" sz="700" b="0" i="0" u="none" strike="noStrike" kern="1200" cap="none" spc="0" normalizeH="0" baseline="0" noProof="0" dirty="0" smtClean="0">
              <a:ln>
                <a:noFill/>
              </a:ln>
              <a:solidFill>
                <a:srgbClr val="FF9D88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</p:txBody>
      </p:sp>
      <p:sp>
        <p:nvSpPr>
          <p:cNvPr id="238" name="Sous-titre 2"/>
          <p:cNvSpPr txBox="1">
            <a:spLocks/>
          </p:cNvSpPr>
          <p:nvPr/>
        </p:nvSpPr>
        <p:spPr>
          <a:xfrm>
            <a:off x="2960607" y="2911054"/>
            <a:ext cx="972000" cy="363552"/>
          </a:xfrm>
          <a:prstGeom prst="rect">
            <a:avLst/>
          </a:prstGeom>
          <a:solidFill>
            <a:schemeClr val="accent2">
              <a:alpha val="75000"/>
            </a:schemeClr>
          </a:solidFill>
        </p:spPr>
        <p:txBody>
          <a:bodyPr wrap="square" lIns="36000" tIns="36000" rIns="36000" bIns="36000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Département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Lettres et Sciences </a:t>
            </a: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Humaines (LSH)</a:t>
            </a:r>
          </a:p>
        </p:txBody>
      </p:sp>
      <p:sp>
        <p:nvSpPr>
          <p:cNvPr id="241" name="Sous-titre 2"/>
          <p:cNvSpPr txBox="1">
            <a:spLocks/>
          </p:cNvSpPr>
          <p:nvPr/>
        </p:nvSpPr>
        <p:spPr>
          <a:xfrm>
            <a:off x="2960607" y="3268700"/>
            <a:ext cx="972000" cy="1184802"/>
          </a:xfrm>
          <a:prstGeom prst="rect">
            <a:avLst/>
          </a:prstGeom>
          <a:solidFill>
            <a:schemeClr val="bg1">
              <a:alpha val="75000"/>
            </a:schemeClr>
          </a:solidFill>
          <a:ln>
            <a:solidFill>
              <a:schemeClr val="accent2">
                <a:alpha val="75000"/>
              </a:schemeClr>
            </a:solidFill>
          </a:ln>
        </p:spPr>
        <p:txBody>
          <a:bodyPr wrap="square" lIns="36000" tIns="36000" rIns="36000" bIns="36000">
            <a:spAutoFit/>
          </a:bodyPr>
          <a:lstStyle>
            <a:lvl1pPr marL="0" indent="0" algn="ctr" defTabSz="914377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377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1" i="0" u="none" strike="noStrike" kern="1200" cap="none" spc="0" normalizeH="0" baseline="0" noProof="0" dirty="0" smtClean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Responsable </a:t>
            </a:r>
            <a:r>
              <a:rPr kumimoji="0" lang="fr-FR" sz="700" b="1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administrative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Isabelle </a:t>
            </a: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Lhoumeau</a:t>
            </a:r>
          </a:p>
          <a:p>
            <a:pPr marL="0" marR="0" lvl="0" indent="0" algn="ctr" defTabSz="914377" rtl="0" eaLnBrk="1" fontAlgn="auto" latinLnBrk="0" hangingPunct="1">
              <a:lnSpc>
                <a:spcPct val="90000"/>
              </a:lnSpc>
              <a:spcBef>
                <a:spcPts val="75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fr-FR" sz="300" b="0" i="0" u="none" strike="noStrike" kern="1200" cap="none" spc="0" normalizeH="0" baseline="0" noProof="0" dirty="0">
              <a:ln>
                <a:noFill/>
              </a:ln>
              <a:solidFill>
                <a:srgbClr val="AA4B5A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Antoine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Apercé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AA4B5A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-50" normalizeH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Serge </a:t>
            </a:r>
            <a:r>
              <a:rPr kumimoji="0" lang="fr-FR" sz="700" b="0" i="0" u="none" strike="noStrike" kern="1200" cap="none" spc="-50" normalizeH="0" noProof="0" dirty="0" err="1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Serph-Dumagnou</a:t>
            </a:r>
            <a:endParaRPr kumimoji="0" lang="fr-FR" sz="700" b="0" i="0" u="none" strike="noStrike" kern="1200" cap="none" spc="-50" normalizeH="0" noProof="0" dirty="0">
              <a:ln>
                <a:noFill/>
              </a:ln>
              <a:solidFill>
                <a:srgbClr val="AA4B5A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Françoise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Caudroit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AA4B5A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Nadia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Lokmane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AA4B5A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Jérémie Serre </a:t>
            </a: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Sabine </a:t>
            </a:r>
            <a:r>
              <a:rPr kumimoji="0" lang="fr-FR" sz="700" b="0" i="0" u="none" strike="noStrike" kern="1200" cap="none" spc="0" normalizeH="0" baseline="0" noProof="0" dirty="0" err="1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Zyzemski</a:t>
            </a:r>
            <a:endParaRPr kumimoji="0" lang="fr-FR" sz="700" b="0" i="0" u="none" strike="noStrike" kern="1200" cap="none" spc="0" normalizeH="0" baseline="0" noProof="0" dirty="0">
              <a:ln>
                <a:noFill/>
              </a:ln>
              <a:solidFill>
                <a:srgbClr val="AA4B5A"/>
              </a:solidFill>
              <a:effectLst/>
              <a:uLnTx/>
              <a:uFillTx/>
              <a:latin typeface="Lucida Sans" panose="020B0602030504020204" pitchFamily="34" charset="0"/>
              <a:ea typeface="+mn-ea"/>
              <a:cs typeface="+mn-cs"/>
            </a:endParaRPr>
          </a:p>
          <a:p>
            <a:pPr marL="0" marR="0" lvl="0" indent="0" algn="ctr" defTabSz="6858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Céline </a:t>
            </a:r>
            <a:r>
              <a:rPr kumimoji="0" lang="fr-FR" sz="7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A4B5A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rPr>
              <a:t>Bernard</a:t>
            </a:r>
          </a:p>
        </p:txBody>
      </p:sp>
      <p:grpSp>
        <p:nvGrpSpPr>
          <p:cNvPr id="9" name="Groupe 8"/>
          <p:cNvGrpSpPr/>
          <p:nvPr/>
        </p:nvGrpSpPr>
        <p:grpSpPr>
          <a:xfrm>
            <a:off x="1851082" y="224322"/>
            <a:ext cx="1548000" cy="799136"/>
            <a:chOff x="1867541" y="217836"/>
            <a:chExt cx="1548000" cy="799136"/>
          </a:xfrm>
        </p:grpSpPr>
        <p:sp>
          <p:nvSpPr>
            <p:cNvPr id="111" name="Sous-titre 2"/>
            <p:cNvSpPr txBox="1">
              <a:spLocks/>
            </p:cNvSpPr>
            <p:nvPr/>
          </p:nvSpPr>
          <p:spPr>
            <a:xfrm>
              <a:off x="1867541" y="217836"/>
              <a:ext cx="1548000" cy="288000"/>
            </a:xfrm>
            <a:prstGeom prst="rect">
              <a:avLst/>
            </a:prstGeom>
            <a:solidFill>
              <a:srgbClr val="5BC2E7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Service des </a:t>
              </a:r>
              <a:r>
                <a:rPr kumimoji="0" lang="fr-FR" sz="700" b="1" i="0" u="none" strike="noStrike" kern="1200" cap="none" spc="-3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affaires </a:t>
              </a:r>
              <a:r>
                <a:rPr kumimoji="0" lang="fr-FR" sz="700" b="1" i="0" u="none" strike="noStrike" kern="1200" cap="none" spc="-3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générales et </a:t>
              </a:r>
              <a:r>
                <a:rPr kumimoji="0" lang="fr-FR" sz="700" b="1" i="0" u="none" strike="noStrike" kern="1200" cap="none" spc="-3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institutionnelles</a:t>
              </a:r>
              <a:endParaRPr kumimoji="0" lang="fr-FR" sz="700" b="0" i="0" u="none" strike="noStrike" kern="1200" cap="none" spc="-3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12" name="Sous-titre 2"/>
            <p:cNvSpPr txBox="1">
              <a:spLocks/>
            </p:cNvSpPr>
            <p:nvPr/>
          </p:nvSpPr>
          <p:spPr>
            <a:xfrm>
              <a:off x="1867541" y="512972"/>
              <a:ext cx="1548000" cy="504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Cheffe de service 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Dalila Mouhim</a:t>
              </a:r>
            </a:p>
          </p:txBody>
        </p:sp>
      </p:grpSp>
      <p:grpSp>
        <p:nvGrpSpPr>
          <p:cNvPr id="8" name="Groupe 7"/>
          <p:cNvGrpSpPr/>
          <p:nvPr/>
        </p:nvGrpSpPr>
        <p:grpSpPr>
          <a:xfrm>
            <a:off x="191937" y="227443"/>
            <a:ext cx="1548000" cy="3384441"/>
            <a:chOff x="191938" y="220619"/>
            <a:chExt cx="1520959" cy="3384441"/>
          </a:xfrm>
        </p:grpSpPr>
        <p:sp>
          <p:nvSpPr>
            <p:cNvPr id="105" name="Sous-titre 2"/>
            <p:cNvSpPr txBox="1">
              <a:spLocks/>
            </p:cNvSpPr>
            <p:nvPr/>
          </p:nvSpPr>
          <p:spPr>
            <a:xfrm>
              <a:off x="200897" y="220619"/>
              <a:ext cx="1512000" cy="288000"/>
            </a:xfrm>
            <a:prstGeom prst="rect">
              <a:avLst/>
            </a:prstGeom>
            <a:solidFill>
              <a:srgbClr val="5BC2E7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685783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Service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communication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  <a:ea typeface="+mn-ea"/>
                <a:cs typeface="+mn-cs"/>
              </a:endParaRPr>
            </a:p>
          </p:txBody>
        </p:sp>
        <p:sp>
          <p:nvSpPr>
            <p:cNvPr id="106" name="Sous-titre 2"/>
            <p:cNvSpPr txBox="1">
              <a:spLocks/>
            </p:cNvSpPr>
            <p:nvPr/>
          </p:nvSpPr>
          <p:spPr>
            <a:xfrm>
              <a:off x="200586" y="509797"/>
              <a:ext cx="1512000" cy="50400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Cheffe de service 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Olivia Chaple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Webmestre éditoriale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100000"/>
                </a:lnSpc>
                <a:spcBef>
                  <a:spcPts val="1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0" i="0" u="none" strike="noStrike" kern="1200" cap="none" spc="0" normalizeH="0" baseline="0" noProof="0" dirty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  <a:ea typeface="+mn-ea"/>
                  <a:cs typeface="+mn-cs"/>
                </a:rPr>
                <a:t>Julie Vajou</a:t>
              </a:r>
            </a:p>
          </p:txBody>
        </p:sp>
        <p:sp>
          <p:nvSpPr>
            <p:cNvPr id="48" name="Sous-titre 2"/>
            <p:cNvSpPr txBox="1">
              <a:spLocks/>
            </p:cNvSpPr>
            <p:nvPr/>
          </p:nvSpPr>
          <p:spPr>
            <a:xfrm>
              <a:off x="197095" y="1111372"/>
              <a:ext cx="1512000" cy="288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783">
                <a:spcBef>
                  <a:spcPts val="75"/>
                </a:spcBef>
              </a:pP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Pôle recherche</a:t>
              </a:r>
              <a:endParaRPr lang="fr-FR" sz="700" dirty="0">
                <a:solidFill>
                  <a:srgbClr val="FFFFFF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49" name="Sous-titre 2"/>
            <p:cNvSpPr txBox="1">
              <a:spLocks/>
            </p:cNvSpPr>
            <p:nvPr/>
          </p:nvSpPr>
          <p:spPr>
            <a:xfrm>
              <a:off x="197095" y="1394107"/>
              <a:ext cx="1512000" cy="2827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Directrice</a:t>
              </a:r>
              <a:r>
                <a:rPr lang="fr-FR" sz="700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Pascale Meneceur</a:t>
              </a:r>
            </a:p>
          </p:txBody>
        </p:sp>
        <p:sp>
          <p:nvSpPr>
            <p:cNvPr id="50" name="Sous-titre 2"/>
            <p:cNvSpPr txBox="1">
              <a:spLocks/>
            </p:cNvSpPr>
            <p:nvPr/>
          </p:nvSpPr>
          <p:spPr>
            <a:xfrm>
              <a:off x="191938" y="2184208"/>
              <a:ext cx="1512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Dép. </a:t>
              </a: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i</a:t>
              </a:r>
              <a:r>
                <a:rPr kumimoji="0" lang="fr-FR" sz="700" b="1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ngénierie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de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projet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51" name="Sous-titre 2"/>
            <p:cNvSpPr txBox="1">
              <a:spLocks/>
            </p:cNvSpPr>
            <p:nvPr/>
          </p:nvSpPr>
          <p:spPr>
            <a:xfrm>
              <a:off x="197095" y="1776262"/>
              <a:ext cx="1512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rgbClr val="FF9D88"/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75"/>
                </a:spcBef>
                <a:defRPr/>
              </a:pP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Département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 partenariats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et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valorisation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52" name="Sous-titre 2"/>
            <p:cNvSpPr txBox="1">
              <a:spLocks/>
            </p:cNvSpPr>
            <p:nvPr/>
          </p:nvSpPr>
          <p:spPr>
            <a:xfrm>
              <a:off x="197095" y="3317060"/>
              <a:ext cx="1512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Dép. développement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du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doctorat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53" name="Sous-titre 2"/>
            <p:cNvSpPr txBox="1">
              <a:spLocks/>
            </p:cNvSpPr>
            <p:nvPr/>
          </p:nvSpPr>
          <p:spPr>
            <a:xfrm>
              <a:off x="197095" y="2478311"/>
              <a:ext cx="1512000" cy="72159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D88"/>
              </a:solidFill>
            </a:ln>
          </p:spPr>
          <p:txBody>
            <a:bodyPr wrap="square" lIns="36000" tIns="36000" rIns="36000" bIns="36000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>
                  <a:solidFill>
                    <a:srgbClr val="FF5C38">
                      <a:lumMod val="60000"/>
                      <a:lumOff val="40000"/>
                    </a:srgbClr>
                  </a:solidFill>
                  <a:latin typeface="Lucida Sans" panose="020B0602030504020204" pitchFamily="34" charset="0"/>
                </a:rPr>
                <a:t>Responsable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rgbClr val="FF5C38">
                      <a:lumMod val="60000"/>
                      <a:lumOff val="40000"/>
                    </a:srgbClr>
                  </a:solidFill>
                  <a:latin typeface="Lucida Sans" panose="020B0602030504020204" pitchFamily="34" charset="0"/>
                </a:rPr>
                <a:t>Sandra </a:t>
              </a:r>
              <a:r>
                <a:rPr lang="fr-FR" sz="700" dirty="0" smtClean="0">
                  <a:solidFill>
                    <a:srgbClr val="FF5C38">
                      <a:lumMod val="60000"/>
                      <a:lumOff val="40000"/>
                    </a:srgbClr>
                  </a:solidFill>
                  <a:latin typeface="Lucida Sans" panose="020B0602030504020204" pitchFamily="34" charset="0"/>
                </a:rPr>
                <a:t>Mereu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endParaRPr lang="fr-FR" sz="300" dirty="0" smtClean="0">
                <a:solidFill>
                  <a:srgbClr val="FF5C38">
                    <a:lumMod val="60000"/>
                    <a:lumOff val="40000"/>
                  </a:srgbClr>
                </a:solidFill>
                <a:latin typeface="Lucida Sans" panose="020B0602030504020204" pitchFamily="34" charset="0"/>
              </a:endParaRP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Chargés </a:t>
              </a:r>
              <a:r>
                <a:rPr lang="fr-FR" sz="700" b="1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de projet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Baptiste Richard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Charlotte Le </a:t>
              </a:r>
              <a:r>
                <a:rPr lang="fr-FR" sz="700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Panse</a:t>
              </a:r>
              <a:endParaRPr lang="fr-FR" sz="700" dirty="0">
                <a:solidFill>
                  <a:srgbClr val="FF5C38">
                    <a:lumMod val="60000"/>
                    <a:lumOff val="40000"/>
                  </a:srgbClr>
                </a:solidFill>
                <a:latin typeface="Lucida Sans" panose="020B0602030504020204" pitchFamily="34" charset="0"/>
              </a:endParaRPr>
            </a:p>
          </p:txBody>
        </p:sp>
      </p:grpSp>
      <p:grpSp>
        <p:nvGrpSpPr>
          <p:cNvPr id="5" name="Groupe 4"/>
          <p:cNvGrpSpPr/>
          <p:nvPr/>
        </p:nvGrpSpPr>
        <p:grpSpPr>
          <a:xfrm>
            <a:off x="5730396" y="1116000"/>
            <a:ext cx="1548001" cy="3930499"/>
            <a:chOff x="6091589" y="1110223"/>
            <a:chExt cx="1484225" cy="3930499"/>
          </a:xfrm>
        </p:grpSpPr>
        <p:sp>
          <p:nvSpPr>
            <p:cNvPr id="54" name="Sous-titre 2"/>
            <p:cNvSpPr txBox="1">
              <a:spLocks/>
            </p:cNvSpPr>
            <p:nvPr/>
          </p:nvSpPr>
          <p:spPr>
            <a:xfrm>
              <a:off x="6091590" y="1110223"/>
              <a:ext cx="1476000" cy="288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783">
                <a:spcBef>
                  <a:spcPts val="75"/>
                </a:spcBef>
              </a:pP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Pôle </a:t>
              </a: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développement </a:t>
              </a: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et p</a:t>
              </a: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artenariats</a:t>
              </a:r>
              <a:endParaRPr lang="fr-FR" sz="700" dirty="0">
                <a:solidFill>
                  <a:srgbClr val="FFFFFF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55" name="Sous-titre 2"/>
            <p:cNvSpPr txBox="1">
              <a:spLocks/>
            </p:cNvSpPr>
            <p:nvPr/>
          </p:nvSpPr>
          <p:spPr>
            <a:xfrm>
              <a:off x="6091589" y="1395154"/>
              <a:ext cx="1476000" cy="67777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Directrice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Géraldine </a:t>
              </a:r>
              <a:r>
                <a:rPr lang="fr-FR" sz="700" dirty="0" smtClean="0">
                  <a:solidFill>
                    <a:schemeClr val="accent5"/>
                  </a:solidFill>
                  <a:latin typeface="Lucida Sans" panose="020B0602030504020204" pitchFamily="34" charset="0"/>
                </a:rPr>
                <a:t>Vigouroux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endParaRPr lang="fr-FR" sz="300" dirty="0" smtClean="0">
                <a:solidFill>
                  <a:schemeClr val="accent5"/>
                </a:solidFill>
                <a:latin typeface="Lucida Sans" panose="020B0602030504020204" pitchFamily="34" charset="0"/>
              </a:endParaRP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rgbClr val="FF5C38"/>
                  </a:solidFill>
                  <a:latin typeface="Lucida Sans" panose="020B0602030504020204" pitchFamily="34" charset="0"/>
                </a:rPr>
                <a:t>Clara </a:t>
              </a:r>
              <a:r>
                <a:rPr lang="fr-FR" sz="700" dirty="0" err="1">
                  <a:solidFill>
                    <a:srgbClr val="FF5C38"/>
                  </a:solidFill>
                  <a:latin typeface="Lucida Sans" panose="020B0602030504020204" pitchFamily="34" charset="0"/>
                </a:rPr>
                <a:t>Maizi</a:t>
              </a:r>
              <a:r>
                <a:rPr lang="fr-FR" sz="700" dirty="0">
                  <a:solidFill>
                    <a:srgbClr val="FF5C38"/>
                  </a:solidFill>
                  <a:latin typeface="Lucida Sans" panose="020B0602030504020204" pitchFamily="34" charset="0"/>
                </a:rPr>
                <a:t>, chargée d’étude cartographie de l'offre et de la demande de FLE </a:t>
              </a:r>
              <a:endParaRPr lang="fr-FR" sz="700" dirty="0">
                <a:solidFill>
                  <a:schemeClr val="accent5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56" name="Sous-titre 2"/>
            <p:cNvSpPr txBox="1">
              <a:spLocks/>
            </p:cNvSpPr>
            <p:nvPr/>
          </p:nvSpPr>
          <p:spPr>
            <a:xfrm>
              <a:off x="6095248" y="4020240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Département relations internationales 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57" name="Sous-titre 2"/>
            <p:cNvSpPr txBox="1">
              <a:spLocks/>
            </p:cNvSpPr>
            <p:nvPr/>
          </p:nvSpPr>
          <p:spPr>
            <a:xfrm>
              <a:off x="6095248" y="2178476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Département formation professionnelle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et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partenariats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58" name="Sous-titre 2"/>
            <p:cNvSpPr txBox="1">
              <a:spLocks/>
            </p:cNvSpPr>
            <p:nvPr/>
          </p:nvSpPr>
          <p:spPr>
            <a:xfrm>
              <a:off x="6095248" y="2471556"/>
              <a:ext cx="1476000" cy="601053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D88"/>
              </a:solidFill>
            </a:ln>
          </p:spPr>
          <p:txBody>
            <a:bodyPr wrap="square" lIns="36000" tIns="36000" rIns="36000" bIns="36000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Responsable</a:t>
              </a: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Frédéric </a:t>
              </a:r>
              <a:r>
                <a:rPr lang="fr-FR" sz="700" dirty="0" err="1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Deleage</a:t>
              </a:r>
              <a:endParaRPr lang="fr-FR" sz="700" dirty="0" smtClean="0">
                <a:solidFill>
                  <a:srgbClr val="FF9D88"/>
                </a:solidFill>
                <a:latin typeface="Lucida Sans" panose="020B0602030504020204" pitchFamily="34" charset="0"/>
              </a:endParaRP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endParaRPr lang="fr-FR" sz="300" dirty="0" smtClean="0">
                <a:solidFill>
                  <a:srgbClr val="FF9D88"/>
                </a:solidFill>
                <a:latin typeface="Lucida Sans" panose="020B0602030504020204" pitchFamily="34" charset="0"/>
              </a:endParaRP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spc="-30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Chargée </a:t>
              </a:r>
              <a:r>
                <a:rPr lang="fr-FR" sz="700" b="1" spc="-3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des relations entreprises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Delphine </a:t>
              </a:r>
              <a:r>
                <a:rPr lang="fr-FR" sz="700" dirty="0" err="1">
                  <a:solidFill>
                    <a:srgbClr val="FF9D88"/>
                  </a:solidFill>
                  <a:latin typeface="Lucida Sans" panose="020B0602030504020204" pitchFamily="34" charset="0"/>
                </a:rPr>
                <a:t>Maupuy</a:t>
              </a: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 </a:t>
              </a:r>
            </a:p>
          </p:txBody>
        </p:sp>
        <p:sp>
          <p:nvSpPr>
            <p:cNvPr id="59" name="Sous-titre 2"/>
            <p:cNvSpPr txBox="1">
              <a:spLocks/>
            </p:cNvSpPr>
            <p:nvPr/>
          </p:nvSpPr>
          <p:spPr>
            <a:xfrm>
              <a:off x="6094102" y="4319123"/>
              <a:ext cx="1476000" cy="721599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D88"/>
              </a:solidFill>
            </a:ln>
          </p:spPr>
          <p:txBody>
            <a:bodyPr wrap="square" lIns="36000" tIns="36000" rIns="36000" bIns="36000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Responsable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Fabien Vaugarny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endParaRPr lang="fr-FR" sz="300" dirty="0" smtClean="0">
                <a:solidFill>
                  <a:srgbClr val="FF9D88"/>
                </a:solidFill>
                <a:latin typeface="Lucida Sans" panose="020B0602030504020204" pitchFamily="34" charset="0"/>
              </a:endParaRP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Chargées </a:t>
              </a:r>
              <a:r>
                <a:rPr lang="fr-FR" sz="700" b="1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de mobilité étudiante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 err="1">
                  <a:solidFill>
                    <a:srgbClr val="FF9D88"/>
                  </a:solidFill>
                  <a:latin typeface="Lucida Sans" panose="020B0602030504020204" pitchFamily="34" charset="0"/>
                </a:rPr>
                <a:t>Soumia</a:t>
              </a: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 </a:t>
              </a:r>
              <a:r>
                <a:rPr lang="fr-FR" sz="700" dirty="0" err="1">
                  <a:solidFill>
                    <a:srgbClr val="FF9D88"/>
                  </a:solidFill>
                  <a:latin typeface="Lucida Sans" panose="020B0602030504020204" pitchFamily="34" charset="0"/>
                </a:rPr>
                <a:t>Ouiter</a:t>
              </a:r>
              <a:endParaRPr lang="fr-FR" sz="700" dirty="0">
                <a:solidFill>
                  <a:srgbClr val="FF9D88"/>
                </a:solidFill>
                <a:latin typeface="Lucida Sans" panose="020B0602030504020204" pitchFamily="34" charset="0"/>
              </a:endParaRP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Leïla </a:t>
              </a:r>
              <a:r>
                <a:rPr lang="fr-FR" sz="700" dirty="0" err="1">
                  <a:solidFill>
                    <a:srgbClr val="FF9D88"/>
                  </a:solidFill>
                  <a:latin typeface="Lucida Sans" panose="020B0602030504020204" pitchFamily="34" charset="0"/>
                </a:rPr>
                <a:t>Benabed</a:t>
              </a:r>
              <a:r>
                <a:rPr lang="fr-FR" sz="700" dirty="0">
                  <a:solidFill>
                    <a:srgbClr val="FF9D88"/>
                  </a:solidFill>
                  <a:latin typeface="Lucida Sans" panose="020B0602030504020204" pitchFamily="34" charset="0"/>
                </a:rPr>
                <a:t> </a:t>
              </a:r>
              <a:endParaRPr lang="fr-FR" sz="700" dirty="0" smtClean="0">
                <a:solidFill>
                  <a:srgbClr val="FF9D88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60" name="Sous-titre 2"/>
            <p:cNvSpPr txBox="1">
              <a:spLocks/>
            </p:cNvSpPr>
            <p:nvPr/>
          </p:nvSpPr>
          <p:spPr>
            <a:xfrm>
              <a:off x="6099814" y="3449721"/>
              <a:ext cx="1476000" cy="480798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fr-FR" sz="700" b="1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Responsable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N.</a:t>
              </a:r>
              <a:endParaRPr lang="fr-FR" sz="400" b="1" dirty="0" smtClean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Florence Balmette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i="0" u="none" strike="noStrike" kern="1200" cap="none" spc="0" normalizeH="0" baseline="0" noProof="0" dirty="0" err="1" smtClean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Gladia</a:t>
              </a:r>
              <a:r>
                <a:rPr kumimoji="0" lang="fr-FR" sz="700" i="0" u="none" strike="noStrike" kern="1200" cap="none" spc="0" normalizeH="0" noProof="0" dirty="0" smtClean="0">
                  <a:ln>
                    <a:noFill/>
                  </a:ln>
                  <a:solidFill>
                    <a:srgbClr val="5BC2E7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 Godard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5BC2E7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61" name="Sous-titre 2"/>
            <p:cNvSpPr txBox="1">
              <a:spLocks/>
            </p:cNvSpPr>
            <p:nvPr/>
          </p:nvSpPr>
          <p:spPr>
            <a:xfrm>
              <a:off x="6096156" y="3164992"/>
              <a:ext cx="1476000" cy="288000"/>
            </a:xfrm>
            <a:prstGeom prst="rect">
              <a:avLst/>
            </a:prstGeom>
            <a:solidFill>
              <a:srgbClr val="5BC2E7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lvl="0">
                <a:spcBef>
                  <a:spcPts val="75"/>
                </a:spcBef>
                <a:defRPr/>
              </a:pPr>
              <a:r>
                <a:rPr lang="fr-FR" sz="700" b="1" dirty="0" smtClean="0">
                  <a:solidFill>
                    <a:schemeClr val="bg1"/>
                  </a:solidFill>
                  <a:latin typeface="Lucida Sans" panose="020B0602030504020204" pitchFamily="34" charset="0"/>
                </a:rPr>
                <a:t>Centre </a:t>
              </a:r>
              <a:r>
                <a:rPr lang="fr-FR" sz="700" b="1" dirty="0">
                  <a:solidFill>
                    <a:schemeClr val="bg1"/>
                  </a:solidFill>
                  <a:latin typeface="Lucida Sans" panose="020B0602030504020204" pitchFamily="34" charset="0"/>
                </a:rPr>
                <a:t>de Ressources </a:t>
              </a:r>
              <a:r>
                <a:rPr lang="fr-FR" sz="700" b="1" dirty="0" smtClean="0">
                  <a:solidFill>
                    <a:schemeClr val="bg1"/>
                  </a:solidFill>
                  <a:latin typeface="Lucida Sans" panose="020B0602030504020204" pitchFamily="34" charset="0"/>
                </a:rPr>
                <a:t>Formation Continue -ODG</a:t>
              </a:r>
              <a:endParaRPr lang="fr-FR" sz="700" b="1" dirty="0">
                <a:solidFill>
                  <a:schemeClr val="bg1"/>
                </a:solidFill>
                <a:latin typeface="Lucida Sans" panose="020B0602030504020204" pitchFamily="34" charset="0"/>
              </a:endParaRPr>
            </a:p>
          </p:txBody>
        </p:sp>
      </p:grpSp>
      <p:grpSp>
        <p:nvGrpSpPr>
          <p:cNvPr id="6" name="Groupe 5"/>
          <p:cNvGrpSpPr/>
          <p:nvPr/>
        </p:nvGrpSpPr>
        <p:grpSpPr>
          <a:xfrm>
            <a:off x="7386497" y="1116000"/>
            <a:ext cx="1548000" cy="3183170"/>
            <a:chOff x="7598896" y="1109302"/>
            <a:chExt cx="1486148" cy="3183170"/>
          </a:xfrm>
        </p:grpSpPr>
        <p:sp>
          <p:nvSpPr>
            <p:cNvPr id="62" name="Sous-titre 2"/>
            <p:cNvSpPr txBox="1">
              <a:spLocks/>
            </p:cNvSpPr>
            <p:nvPr/>
          </p:nvSpPr>
          <p:spPr>
            <a:xfrm>
              <a:off x="7602498" y="1109302"/>
              <a:ext cx="1476000" cy="288000"/>
            </a:xfrm>
            <a:prstGeom prst="rect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783">
                <a:spcBef>
                  <a:spcPts val="75"/>
                </a:spcBef>
              </a:pP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Pôle pilotage </a:t>
              </a: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et </a:t>
              </a: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gestion </a:t>
              </a:r>
              <a:b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</a:b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des </a:t>
              </a: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m</a:t>
              </a: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oyens</a:t>
              </a:r>
              <a:endParaRPr lang="fr-FR" sz="700" dirty="0">
                <a:solidFill>
                  <a:srgbClr val="FFFFFF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63" name="Sous-titre 2"/>
            <p:cNvSpPr txBox="1">
              <a:spLocks/>
            </p:cNvSpPr>
            <p:nvPr/>
          </p:nvSpPr>
          <p:spPr>
            <a:xfrm>
              <a:off x="7602498" y="1392037"/>
              <a:ext cx="1476000" cy="282795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accent5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Directrice </a:t>
              </a:r>
            </a:p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dirty="0">
                  <a:solidFill>
                    <a:schemeClr val="accent5"/>
                  </a:solidFill>
                  <a:latin typeface="Lucida Sans" panose="020B0602030504020204" pitchFamily="34" charset="0"/>
                </a:rPr>
                <a:t>Florence Lépine</a:t>
              </a:r>
            </a:p>
          </p:txBody>
        </p:sp>
        <p:sp>
          <p:nvSpPr>
            <p:cNvPr id="64" name="Sous-titre 2"/>
            <p:cNvSpPr txBox="1">
              <a:spLocks/>
            </p:cNvSpPr>
            <p:nvPr/>
          </p:nvSpPr>
          <p:spPr>
            <a:xfrm>
              <a:off x="7606862" y="1774192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Département ressources humaines 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65" name="Sous-titre 2"/>
            <p:cNvSpPr txBox="1">
              <a:spLocks/>
            </p:cNvSpPr>
            <p:nvPr/>
          </p:nvSpPr>
          <p:spPr>
            <a:xfrm>
              <a:off x="7609044" y="2443030"/>
              <a:ext cx="1476000" cy="288000"/>
            </a:xfrm>
            <a:prstGeom prst="rect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solidFill>
                <a:schemeClr val="accent5">
                  <a:lumMod val="60000"/>
                  <a:lumOff val="40000"/>
                </a:schemeClr>
              </a:solidFill>
            </a:ln>
          </p:spPr>
          <p:txBody>
            <a:bodyPr wrap="square" lIns="27000" tIns="27000" rIns="27000" bIns="27000" anchor="ctr" anchorCtr="1">
              <a:no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Département </a:t>
              </a:r>
              <a:r>
                <a:rPr kumimoji="0" lang="fr-FR" sz="7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du </a:t>
              </a:r>
              <a:r>
                <a:rPr kumimoji="0" lang="fr-FR" sz="700" b="1" i="0" u="none" strike="noStrike" kern="1200" cap="none" spc="0" normalizeH="0" baseline="0" noProof="0" dirty="0" smtClean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Lucida Sans" panose="020B0602030504020204" pitchFamily="34" charset="0"/>
                </a:rPr>
                <a:t>budget</a:t>
              </a:r>
              <a:endParaRPr kumimoji="0" lang="fr-FR" sz="7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Lucida Sans" panose="020B0602030504020204" pitchFamily="34" charset="0"/>
              </a:endParaRPr>
            </a:p>
          </p:txBody>
        </p:sp>
        <p:sp>
          <p:nvSpPr>
            <p:cNvPr id="66" name="Sous-titre 2"/>
            <p:cNvSpPr txBox="1">
              <a:spLocks/>
            </p:cNvSpPr>
            <p:nvPr/>
          </p:nvSpPr>
          <p:spPr>
            <a:xfrm>
              <a:off x="7601078" y="3111482"/>
              <a:ext cx="1476000" cy="1180990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fr-FR" sz="700" b="1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Responsable du centre et adjointe à la directrice</a:t>
              </a:r>
            </a:p>
            <a:p>
              <a:pPr marL="0" marR="0" lvl="0" indent="0" algn="ctr" defTabSz="914377" rtl="0" eaLnBrk="1" fontAlgn="auto" latinLnBrk="0" hangingPunct="1">
                <a:lnSpc>
                  <a:spcPct val="90000"/>
                </a:lnSpc>
                <a:spcBef>
                  <a:spcPts val="75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Stéphanie </a:t>
              </a:r>
              <a:r>
                <a:rPr lang="fr-FR" sz="700" dirty="0" err="1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Mnemoi</a:t>
              </a:r>
              <a:endParaRPr lang="fr-FR" sz="700" dirty="0" smtClean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 lvl="0">
                <a:spcBef>
                  <a:spcPts val="75"/>
                </a:spcBef>
                <a:defRPr/>
              </a:pPr>
              <a:endParaRPr lang="fr-FR" sz="300" dirty="0" smtClean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 lvl="0">
                <a:spcBef>
                  <a:spcPts val="75"/>
                </a:spcBef>
                <a:defRPr/>
              </a:pPr>
              <a:r>
                <a:rPr lang="fr-FR" sz="700" b="1" dirty="0">
                  <a:solidFill>
                    <a:srgbClr val="5BC2E7"/>
                  </a:solidFill>
                  <a:latin typeface="Lucida Sans" panose="020B0602030504020204" pitchFamily="34" charset="0"/>
                </a:rPr>
                <a:t>Adjointe à la responsable </a:t>
              </a:r>
              <a:endParaRPr lang="fr-FR" sz="700" b="1" dirty="0" smtClean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 lvl="0">
                <a:spcBef>
                  <a:spcPts val="75"/>
                </a:spcBef>
                <a:defRPr/>
              </a:pP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Denise Rodrigues</a:t>
              </a:r>
            </a:p>
            <a:p>
              <a:pPr lvl="0">
                <a:spcBef>
                  <a:spcPts val="75"/>
                </a:spcBef>
                <a:defRPr/>
              </a:pPr>
              <a:endParaRPr lang="fr-FR" sz="700" dirty="0" smtClean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>
                <a:spcBef>
                  <a:spcPts val="75"/>
                </a:spcBef>
                <a:defRPr/>
              </a:pPr>
              <a:r>
                <a:rPr lang="fr-FR" sz="700" dirty="0" err="1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Fulberte</a:t>
              </a: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 </a:t>
              </a:r>
              <a:r>
                <a:rPr lang="fr-FR" sz="700" dirty="0" err="1">
                  <a:solidFill>
                    <a:srgbClr val="5BC2E7"/>
                  </a:solidFill>
                  <a:latin typeface="Lucida Sans" panose="020B0602030504020204" pitchFamily="34" charset="0"/>
                </a:rPr>
                <a:t>Vieuxfort</a:t>
              </a:r>
              <a:endParaRPr lang="fr-FR" sz="700" dirty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>
                <a:spcBef>
                  <a:spcPts val="75"/>
                </a:spcBef>
                <a:defRPr/>
              </a:pPr>
              <a:r>
                <a:rPr lang="fr-FR" sz="700" dirty="0" err="1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Aldona</a:t>
              </a: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 </a:t>
              </a:r>
              <a:r>
                <a:rPr lang="fr-FR" sz="700" dirty="0" err="1">
                  <a:solidFill>
                    <a:srgbClr val="5BC2E7"/>
                  </a:solidFill>
                  <a:latin typeface="Lucida Sans" panose="020B0602030504020204" pitchFamily="34" charset="0"/>
                </a:rPr>
                <a:t>Tae</a:t>
              </a:r>
              <a:endParaRPr lang="fr-FR" sz="700" dirty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>
                <a:spcBef>
                  <a:spcPts val="75"/>
                </a:spcBef>
                <a:defRPr/>
              </a:pPr>
              <a:r>
                <a:rPr lang="fr-FR" sz="700" dirty="0">
                  <a:solidFill>
                    <a:srgbClr val="5BC2E7"/>
                  </a:solidFill>
                  <a:latin typeface="Lucida Sans" panose="020B0602030504020204" pitchFamily="34" charset="0"/>
                </a:rPr>
                <a:t>Christine Seize</a:t>
              </a:r>
              <a:endParaRPr lang="en-US" sz="700" dirty="0">
                <a:solidFill>
                  <a:srgbClr val="5BC2E7"/>
                </a:solidFill>
                <a:latin typeface="Lucida Sans" panose="020B0602030504020204" pitchFamily="34" charset="0"/>
              </a:endParaRPr>
            </a:p>
            <a:p>
              <a:pPr>
                <a:spcBef>
                  <a:spcPts val="75"/>
                </a:spcBef>
                <a:defRPr/>
              </a:pPr>
              <a:r>
                <a:rPr lang="fr-FR" sz="700" dirty="0">
                  <a:solidFill>
                    <a:srgbClr val="5BC2E7"/>
                  </a:solidFill>
                  <a:latin typeface="Lucida Sans" panose="020B0602030504020204" pitchFamily="34" charset="0"/>
                </a:rPr>
                <a:t>Victor-Gilles </a:t>
              </a:r>
              <a:r>
                <a:rPr lang="fr-FR" sz="700" dirty="0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Tien-</a:t>
              </a:r>
              <a:r>
                <a:rPr lang="fr-FR" sz="700" dirty="0" err="1" smtClean="0">
                  <a:solidFill>
                    <a:srgbClr val="5BC2E7"/>
                  </a:solidFill>
                  <a:latin typeface="Lucida Sans" panose="020B0602030504020204" pitchFamily="34" charset="0"/>
                </a:rPr>
                <a:t>Liong</a:t>
              </a:r>
              <a:endParaRPr lang="fr-FR" sz="700" dirty="0" smtClean="0">
                <a:solidFill>
                  <a:srgbClr val="5BC2E7"/>
                </a:solidFill>
                <a:latin typeface="Lucida Sans" panose="020B0602030504020204" pitchFamily="34" charset="0"/>
              </a:endParaRPr>
            </a:p>
          </p:txBody>
        </p:sp>
        <p:sp>
          <p:nvSpPr>
            <p:cNvPr id="67" name="Sous-titre 2"/>
            <p:cNvSpPr txBox="1">
              <a:spLocks/>
            </p:cNvSpPr>
            <p:nvPr/>
          </p:nvSpPr>
          <p:spPr>
            <a:xfrm>
              <a:off x="7606862" y="2062264"/>
              <a:ext cx="1476000" cy="288147"/>
            </a:xfrm>
            <a:prstGeom prst="rect">
              <a:avLst/>
            </a:prstGeom>
            <a:solidFill>
              <a:schemeClr val="bg1"/>
            </a:solidFill>
            <a:ln>
              <a:solidFill>
                <a:srgbClr val="FF9D88"/>
              </a:solidFill>
            </a:ln>
          </p:spPr>
          <p:txBody>
            <a:bodyPr wrap="square" lIns="36000" tIns="36000" rIns="36000" bIns="36000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ct val="100000"/>
                </a:lnSpc>
                <a:spcBef>
                  <a:spcPts val="100"/>
                </a:spcBef>
              </a:pPr>
              <a:r>
                <a:rPr lang="fr-FR" sz="700" b="1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Adjointe RH à la directrice </a:t>
              </a:r>
              <a:r>
                <a:rPr lang="fr-FR" sz="700" dirty="0" smtClean="0">
                  <a:solidFill>
                    <a:srgbClr val="FF9D88"/>
                  </a:solidFill>
                  <a:latin typeface="Lucida Sans" panose="020B0602030504020204" pitchFamily="34" charset="0"/>
                </a:rPr>
                <a:t>Charlotte Colleau</a:t>
              </a:r>
            </a:p>
          </p:txBody>
        </p:sp>
        <p:sp>
          <p:nvSpPr>
            <p:cNvPr id="68" name="Sous-titre 2"/>
            <p:cNvSpPr txBox="1">
              <a:spLocks/>
            </p:cNvSpPr>
            <p:nvPr/>
          </p:nvSpPr>
          <p:spPr>
            <a:xfrm>
              <a:off x="7598896" y="2865759"/>
              <a:ext cx="1476000" cy="248427"/>
            </a:xfrm>
            <a:prstGeom prst="rect">
              <a:avLst/>
            </a:prstGeom>
            <a:solidFill>
              <a:srgbClr val="5BC2E7"/>
            </a:solidFill>
            <a:ln>
              <a:solidFill>
                <a:srgbClr val="5BC2E7"/>
              </a:solidFill>
            </a:ln>
          </p:spPr>
          <p:txBody>
            <a:bodyPr wrap="square" lIns="27000" tIns="27000" rIns="27000" bIns="27000" anchor="ctr">
              <a:spAutoFit/>
            </a:bodyPr>
            <a:lstStyle>
              <a:lvl1pPr marL="0" indent="0" algn="ctr" defTabSz="914377" rtl="0" eaLnBrk="1" latinLnBrk="0" hangingPunct="1"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None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indent="0" algn="ctr" defTabSz="914377" rtl="0" eaLnBrk="1" latinLnBrk="0" hangingPunct="1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None/>
                <a:defRPr sz="16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defTabSz="685783">
                <a:spcBef>
                  <a:spcPts val="75"/>
                </a:spcBef>
              </a:pPr>
              <a:r>
                <a:rPr lang="fr-FR" sz="700" b="1" dirty="0" smtClean="0">
                  <a:solidFill>
                    <a:srgbClr val="FFFFFF"/>
                  </a:solidFill>
                  <a:latin typeface="Lucida Sans" panose="020B0602030504020204" pitchFamily="34" charset="0"/>
                </a:rPr>
                <a:t>Centre </a:t>
              </a:r>
              <a:r>
                <a:rPr lang="fr-FR" sz="700" b="1" dirty="0">
                  <a:solidFill>
                    <a:srgbClr val="FFFFFF"/>
                  </a:solidFill>
                  <a:latin typeface="Lucida Sans" panose="020B0602030504020204" pitchFamily="34" charset="0"/>
                </a:rPr>
                <a:t>de Ressources Finances ODG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528211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emeUniversitedeParis">
  <a:themeElements>
    <a:clrScheme name="Université de Paris">
      <a:dk1>
        <a:srgbClr val="000000"/>
      </a:dk1>
      <a:lt1>
        <a:srgbClr val="FFFFFF"/>
      </a:lt1>
      <a:dk2>
        <a:srgbClr val="4C4D4C"/>
      </a:dk2>
      <a:lt2>
        <a:srgbClr val="E7E6E6"/>
      </a:lt2>
      <a:accent1>
        <a:srgbClr val="8A1538"/>
      </a:accent1>
      <a:accent2>
        <a:srgbClr val="AA4B5A"/>
      </a:accent2>
      <a:accent3>
        <a:srgbClr val="C07884"/>
      </a:accent3>
      <a:accent4>
        <a:srgbClr val="D6A6AC"/>
      </a:accent4>
      <a:accent5>
        <a:srgbClr val="FF5C38"/>
      </a:accent5>
      <a:accent6>
        <a:srgbClr val="5BC2E7"/>
      </a:accent6>
      <a:hlink>
        <a:srgbClr val="0563C1"/>
      </a:hlink>
      <a:folHlink>
        <a:srgbClr val="8A1538"/>
      </a:folHlink>
    </a:clrScheme>
    <a:fontScheme name="Thèm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hèm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hemeUniversitedeParis" id="{30796F25-C277-D249-9024-44E8D2DEC9C7}" vid="{DB174B82-AFC9-554C-9049-F53DDCF40B6E}"/>
    </a:ext>
  </a:extLst>
</a:theme>
</file>

<file path=ppt/theme/theme2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Bureau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3491</TotalTime>
  <Words>307</Words>
  <Application>Microsoft Office PowerPoint</Application>
  <PresentationFormat>Affichage à l'écran (16:9)</PresentationFormat>
  <Paragraphs>98</Paragraphs>
  <Slides>1</Slides>
  <Notes>1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8" baseType="lpstr">
      <vt:lpstr>AppleSymbols</vt:lpstr>
      <vt:lpstr>Arial</vt:lpstr>
      <vt:lpstr>Calibri</vt:lpstr>
      <vt:lpstr>Lucida Sans</vt:lpstr>
      <vt:lpstr>Lucida Sans Normal</vt:lpstr>
      <vt:lpstr>Symbol</vt:lpstr>
      <vt:lpstr>ThemeUniversitedeParis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Utilisateur de Microsoft Office</dc:creator>
  <cp:lastModifiedBy>olivia chaple</cp:lastModifiedBy>
  <cp:revision>301</cp:revision>
  <cp:lastPrinted>2021-06-09T15:31:21Z</cp:lastPrinted>
  <dcterms:created xsi:type="dcterms:W3CDTF">2019-08-21T13:25:28Z</dcterms:created>
  <dcterms:modified xsi:type="dcterms:W3CDTF">2021-10-28T08:12:16Z</dcterms:modified>
</cp:coreProperties>
</file>