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defaultTextStyle>
    <a:defPPr>
      <a:defRPr lang="fr-FR"/>
    </a:defPPr>
    <a:lvl1pPr marL="0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1pPr>
    <a:lvl2pPr marL="402325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2pPr>
    <a:lvl3pPr marL="804649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3pPr>
    <a:lvl4pPr marL="1206974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4pPr>
    <a:lvl5pPr marL="1609298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5pPr>
    <a:lvl6pPr marL="2011623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6pPr>
    <a:lvl7pPr marL="2413947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7pPr>
    <a:lvl8pPr marL="2816272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8pPr>
    <a:lvl9pPr marL="3218597" algn="l" defTabSz="804649" rtl="0" eaLnBrk="1" latinLnBrk="0" hangingPunct="1">
      <a:defRPr sz="15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79"/>
    <a:srgbClr val="DEE6F3"/>
    <a:srgbClr val="4F4849"/>
    <a:srgbClr val="8A15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78"/>
    <p:restoredTop sz="96405"/>
  </p:normalViewPr>
  <p:slideViewPr>
    <p:cSldViewPr snapToGrid="0" snapToObjects="1">
      <p:cViewPr varScale="1">
        <p:scale>
          <a:sx n="78" d="100"/>
          <a:sy n="78" d="100"/>
        </p:scale>
        <p:origin x="27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1E2A0-23C0-8249-AFF7-BFC9EF21C8A8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5D43B-7D32-D94B-8E73-2FA46F032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3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4649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402325" algn="l" defTabSz="804649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804649" algn="l" defTabSz="804649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1206974" algn="l" defTabSz="804649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609298" algn="l" defTabSz="804649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2011623" algn="l" defTabSz="804649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3947" algn="l" defTabSz="804649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6272" algn="l" defTabSz="804649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8597" algn="l" defTabSz="804649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968" cy="9906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9999" y="6586667"/>
            <a:ext cx="5833177" cy="104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3467"/>
              </a:lnSpc>
              <a:spcBef>
                <a:spcPts val="0"/>
              </a:spcBef>
              <a:buNone/>
              <a:defRPr sz="3467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660388" indent="0" algn="ctr">
              <a:buNone/>
              <a:defRPr sz="2889"/>
            </a:lvl2pPr>
            <a:lvl3pPr marL="1320776" indent="0" algn="ctr">
              <a:buNone/>
              <a:defRPr sz="2600"/>
            </a:lvl3pPr>
            <a:lvl4pPr marL="1981164" indent="0" algn="ctr">
              <a:buNone/>
              <a:defRPr sz="2311"/>
            </a:lvl4pPr>
            <a:lvl5pPr marL="2641551" indent="0" algn="ctr">
              <a:buNone/>
              <a:defRPr sz="2311"/>
            </a:lvl5pPr>
            <a:lvl6pPr marL="3301940" indent="0" algn="ctr">
              <a:buNone/>
              <a:defRPr sz="2311"/>
            </a:lvl6pPr>
            <a:lvl7pPr marL="3962328" indent="0" algn="ctr">
              <a:buNone/>
              <a:defRPr sz="2311"/>
            </a:lvl7pPr>
            <a:lvl8pPr marL="4622715" indent="0" algn="ctr">
              <a:buNone/>
              <a:defRPr sz="2311"/>
            </a:lvl8pPr>
            <a:lvl9pPr marL="5283104" indent="0" algn="ctr">
              <a:buNone/>
              <a:defRPr sz="2311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216001" y="1674683"/>
            <a:ext cx="642717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62734" y="455733"/>
            <a:ext cx="1062529" cy="104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810000" y="3466667"/>
            <a:ext cx="5832000" cy="23573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  <p:extLst>
      <p:ext uri="{BB962C8B-B14F-4D97-AF65-F5344CB8AC3E}">
        <p14:creationId xmlns:p14="http://schemas.microsoft.com/office/powerpoint/2010/main" val="18763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968" cy="9906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9999" y="6586667"/>
            <a:ext cx="5833177" cy="104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3467"/>
              </a:lnSpc>
              <a:spcBef>
                <a:spcPts val="0"/>
              </a:spcBef>
              <a:buNone/>
              <a:defRPr sz="3467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660388" indent="0" algn="ctr">
              <a:buNone/>
              <a:defRPr sz="2889"/>
            </a:lvl2pPr>
            <a:lvl3pPr marL="1320776" indent="0" algn="ctr">
              <a:buNone/>
              <a:defRPr sz="2600"/>
            </a:lvl3pPr>
            <a:lvl4pPr marL="1981164" indent="0" algn="ctr">
              <a:buNone/>
              <a:defRPr sz="2311"/>
            </a:lvl4pPr>
            <a:lvl5pPr marL="2641551" indent="0" algn="ctr">
              <a:buNone/>
              <a:defRPr sz="2311"/>
            </a:lvl5pPr>
            <a:lvl6pPr marL="3301940" indent="0" algn="ctr">
              <a:buNone/>
              <a:defRPr sz="2311"/>
            </a:lvl6pPr>
            <a:lvl7pPr marL="3962328" indent="0" algn="ctr">
              <a:buNone/>
              <a:defRPr sz="2311"/>
            </a:lvl7pPr>
            <a:lvl8pPr marL="4622715" indent="0" algn="ctr">
              <a:buNone/>
              <a:defRPr sz="2311"/>
            </a:lvl8pPr>
            <a:lvl9pPr marL="5283104" indent="0" algn="ctr">
              <a:buNone/>
              <a:defRPr sz="2311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216001" y="1548892"/>
            <a:ext cx="6427177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6406" y="357894"/>
            <a:ext cx="1062529" cy="104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810000" y="3466667"/>
            <a:ext cx="5832000" cy="235733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  <p:extLst>
      <p:ext uri="{BB962C8B-B14F-4D97-AF65-F5344CB8AC3E}">
        <p14:creationId xmlns:p14="http://schemas.microsoft.com/office/powerpoint/2010/main" val="109745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810002" y="1248000"/>
            <a:ext cx="1804117" cy="5546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308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809624" y="2773333"/>
            <a:ext cx="405000" cy="55466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777"/>
              </a:lnSpc>
              <a:spcBef>
                <a:spcPts val="0"/>
              </a:spcBef>
              <a:buNone/>
              <a:defRPr sz="3852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660388" indent="0">
              <a:buNone/>
              <a:defRPr/>
            </a:lvl2pPr>
            <a:lvl3pPr marL="1320776" indent="0">
              <a:buNone/>
              <a:defRPr/>
            </a:lvl3pPr>
            <a:lvl4pPr marL="1981164" indent="0">
              <a:buNone/>
              <a:defRPr/>
            </a:lvl4pPr>
            <a:lvl5pPr marL="2641551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1414741" y="2773333"/>
            <a:ext cx="2343712" cy="55466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777"/>
              </a:lnSpc>
              <a:spcBef>
                <a:spcPts val="0"/>
              </a:spcBef>
              <a:buNone/>
              <a:defRPr sz="2696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660388" indent="0">
              <a:buNone/>
              <a:defRPr/>
            </a:lvl2pPr>
            <a:lvl3pPr marL="1320776" indent="0">
              <a:buNone/>
              <a:defRPr/>
            </a:lvl3pPr>
            <a:lvl4pPr marL="1981164" indent="0">
              <a:buNone/>
              <a:defRPr/>
            </a:lvl4pPr>
            <a:lvl5pPr marL="2641551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4019877" y="2773333"/>
            <a:ext cx="405000" cy="554666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5777"/>
              </a:lnSpc>
              <a:spcBef>
                <a:spcPts val="0"/>
              </a:spcBef>
              <a:buNone/>
              <a:defRPr sz="2696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660388" indent="0">
              <a:buNone/>
              <a:defRPr/>
            </a:lvl2pPr>
            <a:lvl3pPr marL="1320776" indent="0">
              <a:buNone/>
              <a:defRPr/>
            </a:lvl3pPr>
            <a:lvl4pPr marL="1981164" indent="0">
              <a:buNone/>
              <a:defRPr/>
            </a:lvl4pPr>
            <a:lvl5pPr marL="2641551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1442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810001" y="1248000"/>
            <a:ext cx="5833177" cy="5546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3081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09626" y="3592455"/>
            <a:ext cx="5834063" cy="48551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30194" indent="-330194">
              <a:buFont typeface="Symbol" charset="2"/>
              <a:buChar char="⎯"/>
              <a:defRPr sz="2311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810000" y="1941333"/>
            <a:ext cx="5832000" cy="1386667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54067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09626" y="2080001"/>
            <a:ext cx="5834063" cy="644106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30194" indent="-330194">
              <a:buFont typeface="Symbol" charset="2"/>
              <a:buChar char="⎯"/>
              <a:defRPr sz="2311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  <p:extLst>
      <p:ext uri="{BB962C8B-B14F-4D97-AF65-F5344CB8AC3E}">
        <p14:creationId xmlns:p14="http://schemas.microsoft.com/office/powerpoint/2010/main" val="1882224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09084" y="2290018"/>
            <a:ext cx="1805035" cy="712863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3081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660388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7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64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51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940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32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715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104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3423203" y="0"/>
            <a:ext cx="3429000" cy="9906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810002" y="1248000"/>
            <a:ext cx="1804117" cy="5546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3081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211343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3423203" y="0"/>
            <a:ext cx="3429000" cy="9906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10001" y="2175435"/>
            <a:ext cx="1804119" cy="554666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30194" indent="-330194">
              <a:buFont typeface="AppleSymbols" charset="0"/>
              <a:buChar char="⎻"/>
              <a:defRPr sz="231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  <p:extLst>
      <p:ext uri="{BB962C8B-B14F-4D97-AF65-F5344CB8AC3E}">
        <p14:creationId xmlns:p14="http://schemas.microsoft.com/office/powerpoint/2010/main" val="1168759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20676" y="4588"/>
            <a:ext cx="1543051" cy="527404"/>
          </a:xfrm>
          <a:prstGeom prst="rect">
            <a:avLst/>
          </a:prstGeom>
        </p:spPr>
        <p:txBody>
          <a:bodyPr/>
          <a:lstStyle/>
          <a:p>
            <a:r>
              <a:rPr lang="fr-FR"/>
              <a:t>12/03/2019</a:t>
            </a:r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09999" y="2175435"/>
            <a:ext cx="2579035" cy="554666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30194" indent="-330194">
              <a:buFont typeface="AppleSymbols" charset="0"/>
              <a:buChar char="⎻"/>
              <a:defRPr sz="231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4234353" y="1730541"/>
            <a:ext cx="1809000" cy="644106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31097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3464320" y="2175435"/>
            <a:ext cx="2579035" cy="554666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30194" indent="-330194">
              <a:buFont typeface="AppleSymbols" charset="0"/>
              <a:buChar char="⎻"/>
              <a:defRPr sz="231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809999" y="1730541"/>
            <a:ext cx="1809000" cy="644106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1682556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429000" y="0"/>
            <a:ext cx="3429000" cy="9906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3926541" y="1226019"/>
            <a:ext cx="2430000" cy="7453962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5393"/>
              </a:lnSpc>
              <a:buNone/>
              <a:defRPr sz="4237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660388" indent="0">
              <a:buNone/>
              <a:defRPr/>
            </a:lvl2pPr>
            <a:lvl3pPr marL="1320776" indent="0">
              <a:buNone/>
              <a:defRPr/>
            </a:lvl3pPr>
            <a:lvl4pPr marL="1981164" indent="0">
              <a:buNone/>
              <a:defRPr/>
            </a:lvl4pPr>
            <a:lvl5pPr marL="2641551" indent="0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3919" y="0"/>
            <a:ext cx="3429000" cy="9906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5697000" y="179943"/>
            <a:ext cx="945000" cy="4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1348" smtClean="0"/>
              <a:pPr algn="r"/>
              <a:t>‹N°›</a:t>
            </a:fld>
            <a:endParaRPr lang="fr-FR" sz="1348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216001" y="693333"/>
            <a:ext cx="6427177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74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4244797" y="1730541"/>
            <a:ext cx="1809000" cy="644106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3429000" cy="9906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92036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809999" y="1730541"/>
            <a:ext cx="1809000" cy="644106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3423203" y="0"/>
            <a:ext cx="3429000" cy="9906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915963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3429000" cy="9905998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497541" y="1226019"/>
            <a:ext cx="2430000" cy="7453962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5393"/>
              </a:lnSpc>
              <a:buNone/>
              <a:defRPr sz="4237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660388" indent="0">
              <a:buNone/>
              <a:defRPr/>
            </a:lvl2pPr>
            <a:lvl3pPr marL="1320776" indent="0">
              <a:buNone/>
              <a:defRPr/>
            </a:lvl3pPr>
            <a:lvl4pPr marL="1981164" indent="0">
              <a:buNone/>
              <a:defRPr/>
            </a:lvl4pPr>
            <a:lvl5pPr marL="2641551" indent="0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3913093" y="1226019"/>
            <a:ext cx="2430000" cy="7453962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30194" indent="-330194">
              <a:buFont typeface="Symbol" charset="2"/>
              <a:buChar char="⎯"/>
              <a:defRPr sz="231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216001" y="693333"/>
            <a:ext cx="6427177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810001" y="179943"/>
            <a:ext cx="1294465" cy="4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348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1" y="138667"/>
            <a:ext cx="165815" cy="4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40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429000" y="1"/>
            <a:ext cx="3429000" cy="9905998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6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3926541" y="1226019"/>
            <a:ext cx="2430000" cy="7453962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5393"/>
              </a:lnSpc>
              <a:buNone/>
              <a:defRPr sz="4237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660388" indent="0">
              <a:buNone/>
              <a:defRPr/>
            </a:lvl2pPr>
            <a:lvl3pPr marL="1320776" indent="0">
              <a:buNone/>
              <a:defRPr/>
            </a:lvl3pPr>
            <a:lvl4pPr marL="1981164" indent="0">
              <a:buNone/>
              <a:defRPr/>
            </a:lvl4pPr>
            <a:lvl5pPr marL="2641551" indent="0">
              <a:buNone/>
              <a:defRPr/>
            </a:lvl5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93" y="1226019"/>
            <a:ext cx="2430000" cy="7453962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30194" indent="-330194">
              <a:buFont typeface="Symbol" charset="2"/>
              <a:buChar char="⎯"/>
              <a:defRPr sz="2311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5697000" y="179943"/>
            <a:ext cx="945000" cy="4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1348" smtClean="0"/>
              <a:pPr algn="r"/>
              <a:t>‹N°›</a:t>
            </a:fld>
            <a:endParaRPr lang="fr-FR" sz="1348" dirty="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216001" y="693333"/>
            <a:ext cx="6427177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09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852203" cy="9906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3081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  <p:extLst>
      <p:ext uri="{BB962C8B-B14F-4D97-AF65-F5344CB8AC3E}">
        <p14:creationId xmlns:p14="http://schemas.microsoft.com/office/powerpoint/2010/main" val="1777887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10000" y="2218667"/>
            <a:ext cx="5832001" cy="152533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216001" y="693333"/>
            <a:ext cx="6427177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1" y="138667"/>
            <a:ext cx="165815" cy="416000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5697000" y="179943"/>
            <a:ext cx="945000" cy="4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1348" smtClean="0"/>
              <a:pPr algn="r"/>
              <a:t>‹N°›</a:t>
            </a:fld>
            <a:endParaRPr lang="fr-FR" sz="1348" dirty="0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810001" y="179943"/>
            <a:ext cx="1294465" cy="4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348" dirty="0"/>
              <a:t>UNIVERSITÉ PARIS CITÉ</a:t>
            </a:r>
          </a:p>
        </p:txBody>
      </p:sp>
    </p:spTree>
    <p:extLst>
      <p:ext uri="{BB962C8B-B14F-4D97-AF65-F5344CB8AC3E}">
        <p14:creationId xmlns:p14="http://schemas.microsoft.com/office/powerpoint/2010/main" val="2013332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/>
  <p:txStyles>
    <p:titleStyle>
      <a:lvl1pPr algn="l" defTabSz="1320776" rtl="0" eaLnBrk="1" latinLnBrk="0" hangingPunct="1">
        <a:lnSpc>
          <a:spcPct val="90000"/>
        </a:lnSpc>
        <a:spcBef>
          <a:spcPct val="0"/>
        </a:spcBef>
        <a:buNone/>
        <a:defRPr sz="8474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330194" indent="-330194" algn="l" defTabSz="1320776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81" indent="-330194" algn="l" defTabSz="132077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70" indent="-330194" algn="l" defTabSz="132077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58" indent="-330194" algn="l" defTabSz="132077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45" indent="-330194" algn="l" defTabSz="132077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134" indent="-330194" algn="l" defTabSz="132077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522" indent="-330194" algn="l" defTabSz="132077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909" indent="-330194" algn="l" defTabSz="132077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98" indent="-330194" algn="l" defTabSz="1320776" rtl="0" eaLnBrk="1" latinLnBrk="0" hangingPunct="1">
        <a:lnSpc>
          <a:spcPct val="90000"/>
        </a:lnSpc>
        <a:spcBef>
          <a:spcPts val="723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7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8" algn="l" defTabSz="132077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76" algn="l" defTabSz="132077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64" algn="l" defTabSz="132077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51" algn="l" defTabSz="132077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940" algn="l" defTabSz="132077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28" algn="l" defTabSz="132077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715" algn="l" defTabSz="132077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104" algn="l" defTabSz="132077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docs.google.com/forms/d/e/1FAIpQLSd9DHyoIdai3K8nCaFycBchOifrZg92GYsUvAIjMRgiRxwJzA/viewform?usp=sf_lin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2C1B073-3FAE-6A42-A6F5-195C8667B199}"/>
              </a:ext>
            </a:extLst>
          </p:cNvPr>
          <p:cNvSpPr/>
          <p:nvPr/>
        </p:nvSpPr>
        <p:spPr>
          <a:xfrm>
            <a:off x="396062" y="-36356"/>
            <a:ext cx="6302449" cy="9702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2838" algn="ctr"/>
            <a:endParaRPr lang="fr-FR" sz="2400" dirty="0">
              <a:solidFill>
                <a:schemeClr val="bg1"/>
              </a:solidFill>
              <a:latin typeface="Helvetica" pitchFamily="2" charset="0"/>
            </a:endParaRPr>
          </a:p>
          <a:p>
            <a:pPr marL="1112838" algn="ctr"/>
            <a:r>
              <a:rPr lang="fr-FR" sz="2800" b="1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JOURNEE SCIENTIFIQUE </a:t>
            </a:r>
          </a:p>
          <a:p>
            <a:pPr marL="1112838" algn="ctr"/>
            <a:r>
              <a:rPr lang="fr-FR" sz="2800" b="1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de l’UFR </a:t>
            </a:r>
            <a:r>
              <a:rPr lang="fr-FR" sz="2800" b="1" i="0" u="none" strike="noStrike" dirty="0" err="1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SdV</a:t>
            </a:r>
            <a:endParaRPr lang="fr-FR" sz="2800" b="1" dirty="0">
              <a:solidFill>
                <a:schemeClr val="bg1"/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algn="ctr"/>
            <a:endParaRPr lang="fr-FR" sz="2400" b="1" dirty="0">
              <a:solidFill>
                <a:schemeClr val="bg1"/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algn="ctr"/>
            <a:endParaRPr lang="fr-FR" sz="2400" b="1" dirty="0">
              <a:solidFill>
                <a:schemeClr val="bg1"/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Mardi 5 juillet 2022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(9h à 18h)</a:t>
            </a:r>
          </a:p>
          <a:p>
            <a:pPr algn="ctr"/>
            <a:endParaRPr lang="fr-FR" sz="2800" b="1" i="0" u="none" strike="noStrike" dirty="0">
              <a:solidFill>
                <a:schemeClr val="bg1"/>
              </a:solidFill>
              <a:effectLst/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algn="ctr"/>
            <a:r>
              <a:rPr lang="fr-FR" sz="2400" b="1" i="0" u="none" strike="noStrike" dirty="0" err="1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Keynote</a:t>
            </a:r>
            <a:endParaRPr lang="fr-FR" sz="2400" b="1" dirty="0">
              <a:solidFill>
                <a:schemeClr val="bg1"/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algn="ctr"/>
            <a:r>
              <a:rPr lang="fr-FR" sz="2400" b="1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Céline BON</a:t>
            </a:r>
            <a:endParaRPr lang="fr-FR" sz="2400" b="1" dirty="0">
              <a:solidFill>
                <a:schemeClr val="bg1"/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algn="ctr"/>
            <a:endParaRPr lang="fr-FR" sz="2000" b="1" i="0" u="none" strike="noStrike" dirty="0">
              <a:solidFill>
                <a:schemeClr val="bg1"/>
              </a:solidFill>
              <a:effectLst/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fr-FR" sz="1800" b="1" i="0" u="none" strike="noStrike" dirty="0" err="1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Paléogénéticienne</a:t>
            </a:r>
            <a:r>
              <a:rPr lang="fr-FR" sz="1800" b="1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 </a:t>
            </a:r>
          </a:p>
          <a:p>
            <a:pPr algn="ctr">
              <a:spcAft>
                <a:spcPts val="400"/>
              </a:spcAft>
            </a:pPr>
            <a:r>
              <a:rPr lang="fr-FR" sz="1800" b="1" dirty="0">
                <a:solidFill>
                  <a:schemeClr val="bg1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Maitre de conférence au Muséum national d’Histoire naturelle </a:t>
            </a:r>
            <a:endParaRPr lang="fr-FR" sz="1800" b="1" i="0" u="none" strike="noStrike" dirty="0">
              <a:solidFill>
                <a:schemeClr val="bg1"/>
              </a:solidFill>
              <a:effectLst/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endParaRPr lang="fr-FR" b="0" i="0" u="none" strike="noStrike" dirty="0">
              <a:solidFill>
                <a:schemeClr val="bg1"/>
              </a:solidFill>
              <a:effectLst/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marL="577850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15 courtes présentations orales </a:t>
            </a:r>
          </a:p>
          <a:p>
            <a:pPr marL="577850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32 posters </a:t>
            </a:r>
            <a:endParaRPr lang="fr-FR" sz="1800" dirty="0">
              <a:solidFill>
                <a:schemeClr val="bg1"/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marL="577850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déjeuner et des pauses cafés</a:t>
            </a:r>
            <a:br>
              <a:rPr lang="fr-FR" sz="1800" b="0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</a:br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remise de prix pour les présentations </a:t>
            </a:r>
            <a:endParaRPr lang="fr-FR" sz="1800" dirty="0">
              <a:solidFill>
                <a:schemeClr val="bg1"/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marL="577850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pot pour clôturer cette journée</a:t>
            </a:r>
          </a:p>
          <a:p>
            <a:endParaRPr lang="fr-FR" sz="1800" b="1" i="0" u="none" strike="noStrike" dirty="0">
              <a:solidFill>
                <a:srgbClr val="FFD579"/>
              </a:solidFill>
              <a:effectLst/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r>
              <a:rPr lang="fr-FR" sz="1800" b="1" i="0" u="none" strike="noStrike" dirty="0">
                <a:solidFill>
                  <a:schemeClr val="bg1"/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</a:rPr>
              <a:t>Inscription gratuite mais obligatoire</a:t>
            </a:r>
            <a:endParaRPr lang="fr-FR" sz="1800" b="1" dirty="0">
              <a:solidFill>
                <a:schemeClr val="bg1"/>
              </a:solidFill>
              <a:latin typeface="Lucida Grande" panose="020B0600040502020204" pitchFamily="34" charset="0"/>
              <a:cs typeface="Lucida Grande" panose="020B0600040502020204" pitchFamily="34" charset="0"/>
              <a:hlinkClick r:id="rId2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r-FR" sz="1400" b="0" i="0" u="none" strike="noStrike" dirty="0">
                <a:solidFill>
                  <a:schemeClr val="bg1">
                    <a:lumMod val="75000"/>
                  </a:schemeClr>
                </a:solidFill>
                <a:effectLst/>
                <a:latin typeface="Lucida Grande" panose="020B0600040502020204" pitchFamily="34" charset="0"/>
                <a:cs typeface="Lucida Grande" panose="020B06000405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https://docs.google.com/forms/d/e/1FAIpQLSd9DHyoIdai3K8nCaFycBchOifrZg92GYsUvAIjMRgiRxwJzA/viewform?usp=sf_link</a:t>
            </a:r>
            <a:endParaRPr lang="fr-FR" sz="1400" dirty="0">
              <a:solidFill>
                <a:schemeClr val="bg1">
                  <a:lumMod val="75000"/>
                </a:schemeClr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marL="3619500"/>
            <a:endParaRPr lang="fr-FR" sz="1800" dirty="0">
              <a:solidFill>
                <a:srgbClr val="FFD579"/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marL="3619500"/>
            <a:endParaRPr lang="fr-FR" sz="1800" b="1" dirty="0">
              <a:solidFill>
                <a:schemeClr val="bg1">
                  <a:lumMod val="75000"/>
                </a:schemeClr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 marL="3619500"/>
            <a:r>
              <a:rPr lang="fr-FR" sz="1800" b="1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Lieu:</a:t>
            </a:r>
          </a:p>
          <a:p>
            <a:pPr marL="3619500"/>
            <a:r>
              <a:rPr lang="fr-FR" sz="18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Amphi Buffon</a:t>
            </a:r>
          </a:p>
          <a:p>
            <a:pPr marL="3619500"/>
            <a:r>
              <a:rPr lang="fr-FR" sz="18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Campus Rive Gauche </a:t>
            </a:r>
          </a:p>
          <a:p>
            <a:pPr marL="3619500"/>
            <a:r>
              <a:rPr lang="fr-FR" sz="18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15 rue Hélène Brion</a:t>
            </a:r>
          </a:p>
          <a:p>
            <a:pPr marL="3619500"/>
            <a:r>
              <a:rPr lang="fr-FR" sz="18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75013 Paris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8E51242-D57F-6C44-BCD4-3288DF2CE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05" y="178905"/>
            <a:ext cx="1311964" cy="131196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9C712690-C6B6-DA4F-BDDD-C107EDF6908F}"/>
              </a:ext>
            </a:extLst>
          </p:cNvPr>
          <p:cNvSpPr txBox="1"/>
          <p:nvPr/>
        </p:nvSpPr>
        <p:spPr>
          <a:xfrm>
            <a:off x="396062" y="8031613"/>
            <a:ext cx="2230098" cy="1710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fr-FR" sz="1400" b="1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Comité d’organisation</a:t>
            </a:r>
          </a:p>
          <a:p>
            <a:pPr>
              <a:lnSpc>
                <a:spcPts val="1400"/>
              </a:lnSpc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Frédérique Braun</a:t>
            </a:r>
          </a:p>
          <a:p>
            <a:pPr>
              <a:lnSpc>
                <a:spcPts val="1400"/>
              </a:lnSpc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Giuseppe </a:t>
            </a:r>
            <a:r>
              <a:rPr lang="fr-FR" sz="1400" dirty="0" err="1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Gangarossa</a:t>
            </a:r>
            <a:endParaRPr lang="fr-FR" sz="1400" dirty="0">
              <a:solidFill>
                <a:schemeClr val="bg1">
                  <a:lumMod val="75000"/>
                </a:schemeClr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>
              <a:lnSpc>
                <a:spcPts val="1400"/>
              </a:lnSpc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Magali </a:t>
            </a:r>
            <a:r>
              <a:rPr lang="fr-FR" sz="1400" dirty="0" err="1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Hennion</a:t>
            </a:r>
            <a:endParaRPr lang="fr-FR" sz="1400" dirty="0">
              <a:solidFill>
                <a:schemeClr val="bg1">
                  <a:lumMod val="75000"/>
                </a:schemeClr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>
              <a:lnSpc>
                <a:spcPts val="1400"/>
              </a:lnSpc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Claire </a:t>
            </a:r>
            <a:r>
              <a:rPr lang="fr-FR" sz="1400" dirty="0" err="1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Lebond-Manry</a:t>
            </a:r>
            <a:endParaRPr lang="fr-FR" sz="1400" dirty="0">
              <a:solidFill>
                <a:schemeClr val="bg1">
                  <a:lumMod val="75000"/>
                </a:schemeClr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>
              <a:lnSpc>
                <a:spcPts val="1400"/>
              </a:lnSpc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Mariano </a:t>
            </a:r>
            <a:r>
              <a:rPr lang="fr-FR" sz="1400" dirty="0" err="1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Ostuni</a:t>
            </a:r>
            <a:endParaRPr lang="fr-FR" sz="1400" dirty="0">
              <a:solidFill>
                <a:schemeClr val="bg1">
                  <a:lumMod val="75000"/>
                </a:schemeClr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>
              <a:lnSpc>
                <a:spcPts val="1400"/>
              </a:lnSpc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Manuelle </a:t>
            </a:r>
            <a:r>
              <a:rPr lang="fr-FR" sz="1400" dirty="0" err="1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Sarda</a:t>
            </a:r>
            <a:endParaRPr lang="fr-FR" sz="1400" dirty="0">
              <a:solidFill>
                <a:schemeClr val="bg1">
                  <a:lumMod val="75000"/>
                </a:schemeClr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>
              <a:lnSpc>
                <a:spcPts val="1400"/>
              </a:lnSpc>
            </a:pPr>
            <a:r>
              <a:rPr lang="fr-FR" sz="1400" dirty="0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Anne-Laure </a:t>
            </a:r>
            <a:r>
              <a:rPr lang="fr-FR" sz="1400" dirty="0" err="1">
                <a:solidFill>
                  <a:schemeClr val="bg1">
                    <a:lumMod val="75000"/>
                  </a:schemeClr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Todeschini</a:t>
            </a:r>
            <a:endParaRPr lang="fr-FR" sz="1400" dirty="0">
              <a:solidFill>
                <a:schemeClr val="bg1">
                  <a:lumMod val="75000"/>
                </a:schemeClr>
              </a:solidFill>
              <a:latin typeface="Lucida Grande" panose="020B0600040502020204" pitchFamily="34" charset="0"/>
              <a:cs typeface="Lucida Grande" panose="020B0600040502020204" pitchFamily="34" charset="0"/>
            </a:endParaRPr>
          </a:p>
          <a:p>
            <a:pPr>
              <a:lnSpc>
                <a:spcPts val="1400"/>
              </a:lnSpc>
            </a:pPr>
            <a:endParaRPr lang="fr-FR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3AEEF20C-B80C-AF45-AFF7-7058F8FEA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30" y="3035974"/>
            <a:ext cx="1584077" cy="115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6560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eParis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iteParis_gabarit_powerpoint" id="{823C8012-7A0D-0F40-85EC-D76706717A9A}" vid="{163C910B-C911-C647-B642-7DF1E77B18F2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UniversiteParis</Template>
  <TotalTime>30</TotalTime>
  <Words>34</Words>
  <Application>Microsoft Office PowerPoint</Application>
  <PresentationFormat>Format A4 (210 x 297 mm)</PresentationFormat>
  <Paragraphs>36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0" baseType="lpstr">
      <vt:lpstr>AppleSymbols</vt:lpstr>
      <vt:lpstr>Arial</vt:lpstr>
      <vt:lpstr>Calibri</vt:lpstr>
      <vt:lpstr>Helvetica</vt:lpstr>
      <vt:lpstr>Lucida Grande</vt:lpstr>
      <vt:lpstr>Lucida Sans</vt:lpstr>
      <vt:lpstr>Lucida Sans Normal</vt:lpstr>
      <vt:lpstr>Symbol</vt:lpstr>
      <vt:lpstr>UniversiteParis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frédérique</dc:creator>
  <cp:lastModifiedBy>Compte Microsoft</cp:lastModifiedBy>
  <cp:revision>7</cp:revision>
  <dcterms:created xsi:type="dcterms:W3CDTF">2022-03-17T16:33:30Z</dcterms:created>
  <dcterms:modified xsi:type="dcterms:W3CDTF">2022-06-08T14:23:48Z</dcterms:modified>
</cp:coreProperties>
</file>