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7" r:id="rId2"/>
    <p:sldId id="258" r:id="rId3"/>
    <p:sldId id="261" r:id="rId4"/>
    <p:sldId id="259" r:id="rId5"/>
    <p:sldId id="260" r:id="rId6"/>
  </p:sldIdLst>
  <p:sldSz cx="9144000" cy="5143500" type="screen16x9"/>
  <p:notesSz cx="6858000" cy="9144000"/>
  <p:defaultTextStyle>
    <a:defPPr>
      <a:defRPr lang="fr-FR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E6F3"/>
    <a:srgbClr val="4F4849"/>
    <a:srgbClr val="8A15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82"/>
    <p:restoredTop sz="96405"/>
  </p:normalViewPr>
  <p:slideViewPr>
    <p:cSldViewPr snapToGrid="0" snapToObjects="1">
      <p:cViewPr varScale="1">
        <p:scale>
          <a:sx n="163" d="100"/>
          <a:sy n="163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C1E2A0-23C0-8249-AFF7-BFC9EF21C8A8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5D43B-7D32-D94B-8E73-2FA46F0322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133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79999" y="3420000"/>
            <a:ext cx="7777570" cy="54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18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288000" y="869547"/>
            <a:ext cx="8569569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16978" y="236631"/>
            <a:ext cx="1416705" cy="54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080000" y="1800000"/>
            <a:ext cx="7776000" cy="122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  <p:extLst>
      <p:ext uri="{BB962C8B-B14F-4D97-AF65-F5344CB8AC3E}">
        <p14:creationId xmlns:p14="http://schemas.microsoft.com/office/powerpoint/2010/main" val="187636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79999" y="3420000"/>
            <a:ext cx="7777570" cy="54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18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88000" y="804232"/>
            <a:ext cx="8569569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95207" y="185830"/>
            <a:ext cx="1416705" cy="54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080000" y="1800000"/>
            <a:ext cx="7776000" cy="1224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  <p:extLst>
      <p:ext uri="{BB962C8B-B14F-4D97-AF65-F5344CB8AC3E}">
        <p14:creationId xmlns:p14="http://schemas.microsoft.com/office/powerpoint/2010/main" val="1097451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080001" y="648000"/>
            <a:ext cx="2405490" cy="288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9" y="1440000"/>
            <a:ext cx="540000" cy="288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1886322" y="1440000"/>
            <a:ext cx="3124950" cy="288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400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5359836" y="1440000"/>
            <a:ext cx="540000" cy="288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400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1442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080000" y="648000"/>
            <a:ext cx="7777569" cy="288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0" y="1865313"/>
            <a:ext cx="7778750" cy="252095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171450" indent="-171450">
              <a:buFont typeface="Symbol" charset="2"/>
              <a:buChar char="⎯"/>
              <a:defRPr sz="12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080000" y="1008000"/>
            <a:ext cx="7776000" cy="72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1540673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0" y="1080000"/>
            <a:ext cx="7778750" cy="33443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50" indent="-171450">
              <a:buFont typeface="Symbol" charset="2"/>
              <a:buChar char="⎯"/>
              <a:defRPr sz="12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  <p:extLst>
      <p:ext uri="{BB962C8B-B14F-4D97-AF65-F5344CB8AC3E}">
        <p14:creationId xmlns:p14="http://schemas.microsoft.com/office/powerpoint/2010/main" val="1882224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78779" y="1189048"/>
            <a:ext cx="2406712" cy="370140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600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4564270" y="0"/>
            <a:ext cx="457200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080001" y="648000"/>
            <a:ext cx="2405490" cy="288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  <p:extLst>
      <p:ext uri="{BB962C8B-B14F-4D97-AF65-F5344CB8AC3E}">
        <p14:creationId xmlns:p14="http://schemas.microsoft.com/office/powerpoint/2010/main" val="2113437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4564270" y="0"/>
            <a:ext cx="457200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080000" y="1129553"/>
            <a:ext cx="2405492" cy="288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50" indent="-171450">
              <a:buFont typeface="AppleSymbols" charset="0"/>
              <a:buChar char="⎻"/>
              <a:defRPr sz="12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  <p:extLst>
      <p:ext uri="{BB962C8B-B14F-4D97-AF65-F5344CB8AC3E}">
        <p14:creationId xmlns:p14="http://schemas.microsoft.com/office/powerpoint/2010/main" val="1168759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27569" y="2382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/>
              <a:t>12/03/2019</a:t>
            </a:r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079999" y="1129553"/>
            <a:ext cx="3438712" cy="288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50" indent="-171450">
              <a:buFont typeface="AppleSymbols" charset="0"/>
              <a:buChar char="⎻"/>
              <a:defRPr sz="12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5645805" y="898550"/>
            <a:ext cx="2412000" cy="33443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310972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4619093" y="1129553"/>
            <a:ext cx="3438712" cy="288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50" indent="-171450">
              <a:buFont typeface="AppleSymbols" charset="0"/>
              <a:buChar char="⎻"/>
              <a:defRPr sz="12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079999" y="898550"/>
            <a:ext cx="2412000" cy="33443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1682556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5235388" y="636587"/>
            <a:ext cx="3240000" cy="38703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2800"/>
              </a:lnSpc>
              <a:buNone/>
              <a:defRPr sz="2200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5224" y="0"/>
            <a:ext cx="457200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7596000" y="93432"/>
            <a:ext cx="1260000" cy="216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mtClean="0"/>
              <a:pPr algn="r"/>
              <a:t>‹N°›</a:t>
            </a:fld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288000" y="360000"/>
            <a:ext cx="8569569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1742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5659729" y="898550"/>
            <a:ext cx="2412000" cy="33443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457200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92036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079999" y="898550"/>
            <a:ext cx="2412000" cy="33443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4564270" y="0"/>
            <a:ext cx="457200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915963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4572000" cy="51434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63388" y="636587"/>
            <a:ext cx="3240000" cy="38703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2800"/>
              </a:lnSpc>
              <a:buNone/>
              <a:defRPr sz="2200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5217458" y="636587"/>
            <a:ext cx="3240000" cy="38703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50" indent="-171450">
              <a:buFont typeface="Symbol" charset="2"/>
              <a:buChar char="⎯"/>
              <a:defRPr sz="12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288000" y="360000"/>
            <a:ext cx="8569569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1079999" y="93432"/>
            <a:ext cx="1725953" cy="216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72000"/>
            <a:ext cx="221086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140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572000" y="0"/>
            <a:ext cx="4572000" cy="51434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5235388" y="636587"/>
            <a:ext cx="3240000" cy="38703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2800"/>
              </a:lnSpc>
              <a:buNone/>
              <a:defRPr sz="2200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45458" y="636587"/>
            <a:ext cx="3240000" cy="38703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50" indent="-171450">
              <a:buFont typeface="Symbol" charset="2"/>
              <a:buChar char="⎯"/>
              <a:defRPr sz="12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 userDrawn="1"/>
        </p:nvSpPr>
        <p:spPr>
          <a:xfrm>
            <a:off x="7596000" y="93432"/>
            <a:ext cx="1260000" cy="216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mtClean="0"/>
              <a:pPr algn="r"/>
              <a:t>‹N°›</a:t>
            </a:fld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288000" y="360000"/>
            <a:ext cx="8569569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3090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913627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  <p:extLst>
      <p:ext uri="{BB962C8B-B14F-4D97-AF65-F5344CB8AC3E}">
        <p14:creationId xmlns:p14="http://schemas.microsoft.com/office/powerpoint/2010/main" val="1777887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079998" y="1152000"/>
            <a:ext cx="7776001" cy="792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288000" y="360000"/>
            <a:ext cx="8569569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72000"/>
            <a:ext cx="221086" cy="216000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7596000" y="93432"/>
            <a:ext cx="1260000" cy="216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mtClean="0"/>
              <a:pPr algn="r"/>
              <a:t>‹N°›</a:t>
            </a:fld>
            <a:endParaRPr lang="fr-FR" dirty="0"/>
          </a:p>
        </p:txBody>
      </p: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1079999" y="93432"/>
            <a:ext cx="1725953" cy="216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/>
              <a:t>UNIVERSITÉ PARIS CITÉ</a:t>
            </a:r>
          </a:p>
        </p:txBody>
      </p:sp>
    </p:spTree>
    <p:extLst>
      <p:ext uri="{BB962C8B-B14F-4D97-AF65-F5344CB8AC3E}">
        <p14:creationId xmlns:p14="http://schemas.microsoft.com/office/powerpoint/2010/main" val="2013332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stephanie.chapuis-despres@u-paris.fr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960266E0-68FA-1147-9E94-08CDB549FB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Stéphanie Chapuis-Després</a:t>
            </a:r>
          </a:p>
          <a:p>
            <a:r>
              <a:rPr lang="fr-FR" dirty="0" err="1"/>
              <a:t>Stephanie.chapuis-despres@u-paris.fr</a:t>
            </a:r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7C563FA-6BB0-6341-BD6F-C84309E1D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999" y="1459037"/>
            <a:ext cx="7776000" cy="1620000"/>
          </a:xfrm>
        </p:spPr>
        <p:txBody>
          <a:bodyPr>
            <a:normAutofit fontScale="90000"/>
          </a:bodyPr>
          <a:lstStyle/>
          <a:p>
            <a:r>
              <a:rPr lang="fr-FR" dirty="0"/>
              <a:t>Santé et Environnement: Enjeux Sociétaux</a:t>
            </a:r>
            <a:br>
              <a:rPr lang="fr-FR"/>
            </a:b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1326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A0623695-6F30-4DAD-8BEE-637A5B4F57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Cours MOODLE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3838803-F94B-4C0A-DC4E-3C41F3DA38A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3041" y="1394847"/>
            <a:ext cx="7778750" cy="2520950"/>
          </a:xfrm>
        </p:spPr>
        <p:txBody>
          <a:bodyPr/>
          <a:lstStyle/>
          <a:p>
            <a:r>
              <a:rPr lang="fr-FR" dirty="0"/>
              <a:t>Consultez le cours Moodle dès aujourd’hui!</a:t>
            </a:r>
          </a:p>
          <a:p>
            <a:r>
              <a:rPr lang="fr-FR" dirty="0"/>
              <a:t>Contact: Stéphanie Chapuis-Després </a:t>
            </a:r>
            <a:r>
              <a:rPr lang="fr-FR" dirty="0">
                <a:hlinkClick r:id="rId2"/>
              </a:rPr>
              <a:t>stephanie.chapuis-despres@u-paris.fr</a:t>
            </a:r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3927175-F65F-7EBA-6D23-8539DF425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338" y="1008000"/>
            <a:ext cx="8277661" cy="386847"/>
          </a:xfrm>
        </p:spPr>
        <p:txBody>
          <a:bodyPr>
            <a:normAutofit fontScale="90000"/>
          </a:bodyPr>
          <a:lstStyle/>
          <a:p>
            <a:r>
              <a:rPr lang="fr-FR" sz="2800" dirty="0"/>
              <a:t>Transition écologique et développement soutenable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0927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3FB4462-57A5-808C-5AE1-701EFEC4B7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Cours MOODLE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CE19E7-AB3E-A451-3704-A76702AFA5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Dates d’examen sur la prochaine diapo, à vos stylos!</a:t>
            </a:r>
          </a:p>
          <a:p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1E0917F-D840-BD15-DEA9-B98C528B2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932" y="1008000"/>
            <a:ext cx="8282068" cy="720000"/>
          </a:xfrm>
        </p:spPr>
        <p:txBody>
          <a:bodyPr>
            <a:noAutofit/>
          </a:bodyPr>
          <a:lstStyle/>
          <a:p>
            <a:r>
              <a:rPr lang="fr-FR" sz="2500" dirty="0"/>
              <a:t>Transition écologique et développement soutenable</a:t>
            </a:r>
            <a:br>
              <a:rPr lang="fr-FR" sz="2500" dirty="0"/>
            </a:br>
            <a:endParaRPr lang="fr-FR" sz="25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E137EC-D5D1-C0C5-68BA-1AEE56E54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6492" y="2833004"/>
            <a:ext cx="2626497" cy="231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190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D0C6E35B-3B3D-A13F-F3C5-686B64E6E4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Cours Moodle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D63F01-2785-793A-8AB2-E50424203B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1536970"/>
            <a:ext cx="7778750" cy="2849293"/>
          </a:xfrm>
        </p:spPr>
        <p:txBody>
          <a:bodyPr/>
          <a:lstStyle/>
          <a:p>
            <a:r>
              <a:rPr lang="fr-FR" dirty="0"/>
              <a:t>DATES DE L’EXAMEN 1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Titre 3">
            <a:extLst>
              <a:ext uri="{FF2B5EF4-FFF2-40B4-BE49-F238E27FC236}">
                <a16:creationId xmlns:a16="http://schemas.microsoft.com/office/drawing/2014/main" id="{264D4F5C-5922-FC9E-C20A-05E98D94A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61" y="1008000"/>
            <a:ext cx="8346330" cy="720000"/>
          </a:xfrm>
        </p:spPr>
        <p:txBody>
          <a:bodyPr>
            <a:normAutofit fontScale="90000"/>
          </a:bodyPr>
          <a:lstStyle/>
          <a:p>
            <a:r>
              <a:rPr lang="fr-FR" sz="2800" dirty="0"/>
              <a:t>Transition écologique et développement soutenable</a:t>
            </a:r>
            <a:br>
              <a:rPr lang="fr-FR" dirty="0"/>
            </a:br>
            <a:endParaRPr lang="fr-FR" dirty="0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9DDD3C0-1966-239F-6116-0020B77A81C1}"/>
              </a:ext>
            </a:extLst>
          </p:cNvPr>
          <p:cNvGraphicFramePr>
            <a:graphicFrameLocks noGrp="1"/>
          </p:cNvGraphicFramePr>
          <p:nvPr/>
        </p:nvGraphicFramePr>
        <p:xfrm>
          <a:off x="1079500" y="1800000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63064275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13432018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80194686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866267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HORAIRE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GROUPE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SALLE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78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13/10/25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16h15-17h15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L2-SE-ES2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235 ODG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72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13/10/25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17h15-18h15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L2-JP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235 ODG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67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14/10/25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16h00-17h00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L2-IC-AL/L2-IC-ES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134 ODG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21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14/10/25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17h00-18h00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L2-SE-EN1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134 ODG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74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17/10/25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14h30-15h30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L2-SE-AL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132 ODG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876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17/10/25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15h30-16h30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L2-CH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132 ODG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671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7967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CE3B3FD-0DA0-080C-7164-5378E02F64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Cours Moodle</a:t>
            </a:r>
          </a:p>
          <a:p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2FC5803-571C-794F-F5D2-D2CBE9F34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294" y="1008000"/>
            <a:ext cx="8330706" cy="720000"/>
          </a:xfrm>
        </p:spPr>
        <p:txBody>
          <a:bodyPr>
            <a:normAutofit fontScale="90000"/>
          </a:bodyPr>
          <a:lstStyle/>
          <a:p>
            <a:r>
              <a:rPr lang="fr-FR" sz="2800" dirty="0"/>
              <a:t>Transition écologique et développement soutenable</a:t>
            </a:r>
            <a:br>
              <a:rPr lang="fr-FR" dirty="0"/>
            </a:br>
            <a:endParaRPr lang="fr-FR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F831C253-6564-5BC6-1588-81C25CBD1A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DATES DE L’EXAMEN 2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47F1355-8375-0FC8-E510-8B17B3E9929A}"/>
              </a:ext>
            </a:extLst>
          </p:cNvPr>
          <p:cNvGraphicFramePr>
            <a:graphicFrameLocks noGrp="1"/>
          </p:cNvGraphicFramePr>
          <p:nvPr/>
        </p:nvGraphicFramePr>
        <p:xfrm>
          <a:off x="1079500" y="2150196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63064275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13432018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80194686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866267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HORAIRE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GROUPE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SALLE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78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01/12/25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16h15-17h15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L2-SE-ES2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235 ODG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72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01/12/25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17h15-18h15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L2-JP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235 ODG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67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02/12/25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16h00-17h00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L2-IC-AL/L2-IC-ES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134 ODG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21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02/12/25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17h00-18h00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L2-SE-EN1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134 ODG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74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05/12/25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14h30-15h30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L2-SE-AL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165E</a:t>
                      </a:r>
                      <a:r>
                        <a:rPr lang="fr-FR" baseline="30000" dirty="0"/>
                        <a:t> </a:t>
                      </a:r>
                      <a:r>
                        <a:rPr lang="fr-FR" dirty="0"/>
                        <a:t>HAF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876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05/12/25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15h30-16h30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L2-CH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165E HAF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671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5263581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eParis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iteParis_gabarit_powerpoint" id="{823C8012-7A0D-0F40-85EC-D76706717A9A}" vid="{163C910B-C911-C647-B642-7DF1E77B18F2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UniversiteParis</Template>
  <TotalTime>0</TotalTime>
  <Words>157</Words>
  <Application>Microsoft Macintosh PowerPoint</Application>
  <PresentationFormat>Affichage à l'écran (16:9)</PresentationFormat>
  <Paragraphs>72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AppleSymbols</vt:lpstr>
      <vt:lpstr>Arial</vt:lpstr>
      <vt:lpstr>Calibri</vt:lpstr>
      <vt:lpstr>Lucida Sans</vt:lpstr>
      <vt:lpstr>Lucida Sans Normal</vt:lpstr>
      <vt:lpstr>Symbol</vt:lpstr>
      <vt:lpstr>UniversiteParis</vt:lpstr>
      <vt:lpstr>Santé et Environnement: Enjeux Sociétaux  </vt:lpstr>
      <vt:lpstr>Transition écologique et développement soutenable</vt:lpstr>
      <vt:lpstr>Transition écologique et développement soutenable </vt:lpstr>
      <vt:lpstr>Transition écologique et développement soutenable </vt:lpstr>
      <vt:lpstr>Transition écologique et développement soutenable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Stéphanie Chapuis-Després</dc:creator>
  <cp:lastModifiedBy>Stéphanie Chapuis-Després</cp:lastModifiedBy>
  <cp:revision>1</cp:revision>
  <dcterms:created xsi:type="dcterms:W3CDTF">2025-09-09T11:50:40Z</dcterms:created>
  <dcterms:modified xsi:type="dcterms:W3CDTF">2025-09-09T11:51:15Z</dcterms:modified>
</cp:coreProperties>
</file>