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D88"/>
    <a:srgbClr val="FF5C39"/>
    <a:srgbClr val="939393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25" autoAdjust="0"/>
    <p:restoredTop sz="87150" autoAdjust="0"/>
  </p:normalViewPr>
  <p:slideViewPr>
    <p:cSldViewPr snapToGrid="0" snapToObjects="1">
      <p:cViewPr varScale="1">
        <p:scale>
          <a:sx n="113" d="100"/>
          <a:sy n="113" d="100"/>
        </p:scale>
        <p:origin x="168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19/10/2023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19/10/2023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19/10/2023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02955" y="4002198"/>
            <a:ext cx="1343119" cy="19735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</a:t>
            </a:r>
            <a:r>
              <a:rPr kumimoji="0" lang="mr-I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–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version  19/10/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2023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Philippe DIDIER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Emma WINNE 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4805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 IDS</a:t>
            </a:r>
            <a:b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  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28651" y="4270166"/>
            <a:ext cx="1343118" cy="1996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79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5"/>
            <a:ext cx="1334424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4"/>
            <a:ext cx="1342800" cy="5713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David NOGUERO</a:t>
            </a:r>
            <a:br>
              <a:rPr lang="fr-FR" dirty="0">
                <a:solidFill>
                  <a:schemeClr val="accent1"/>
                </a:solidFill>
              </a:rPr>
            </a:br>
            <a:r>
              <a:rPr lang="fr-FR" b="0" dirty="0">
                <a:solidFill>
                  <a:schemeClr val="accent1"/>
                </a:solidFill>
                <a:latin typeface="Calibri" panose="020F0502020204030204"/>
              </a:rPr>
              <a:t>Directeur</a:t>
            </a:r>
            <a:br>
              <a:rPr lang="fr-FR" b="0" dirty="0">
                <a:solidFill>
                  <a:schemeClr val="accent1"/>
                </a:solidFill>
              </a:rPr>
            </a:br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3"/>
            <a:ext cx="1346400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44.53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9735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422769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35677" y="2122172"/>
            <a:ext cx="1295887" cy="79097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44.20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Catherine FORTIN</a:t>
            </a:r>
            <a:endParaRPr lang="fr-FR" sz="900" b="1" dirty="0">
              <a:solidFill>
                <a:schemeClr val="tx2"/>
              </a:solidFill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44.55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18024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676204" y="5066482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481522"/>
            <a:ext cx="1343085" cy="7181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32390" y="4704733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24769" y="5090401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486496"/>
            <a:ext cx="1341144" cy="69100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Ying ZHAO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 err="1">
                <a:solidFill>
                  <a:schemeClr val="tx2"/>
                </a:solidFill>
              </a:rPr>
              <a:t>Satraniaina</a:t>
            </a:r>
            <a:r>
              <a:rPr lang="fr-FR" sz="900" b="1" dirty="0">
                <a:solidFill>
                  <a:schemeClr val="tx2"/>
                </a:solidFill>
              </a:rPr>
              <a:t> RAMAMONJISOA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37743" y="4719090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30572" y="5049424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Françoise CLARISSE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45678" y="5493716"/>
            <a:ext cx="1336922" cy="11339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tx2"/>
                </a:solidFill>
              </a:rPr>
              <a:t>Jacoba CANDAMES VINAS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tx2"/>
                </a:solidFill>
              </a:rPr>
              <a:t>Chargée de mission 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44.46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Liivia Regina DA SILVA </a:t>
            </a:r>
            <a:r>
              <a:rPr lang="fr-FR" sz="800" b="1" dirty="0">
                <a:solidFill>
                  <a:schemeClr val="tx2"/>
                </a:solidFill>
              </a:rPr>
              <a:t>AMARAL</a:t>
            </a: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Gestionnaire 44.14</a:t>
            </a:r>
            <a:br>
              <a:rPr lang="fr-FR" sz="8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77261" y="4719754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77261" y="5106655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N</a:t>
            </a:r>
            <a:br>
              <a:rPr lang="fr-FR" dirty="0"/>
            </a:br>
            <a:r>
              <a:rPr lang="fr-FR" b="0" dirty="0"/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77260" y="5751911"/>
            <a:ext cx="1343119" cy="44665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77262" y="5502750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  <a:r>
              <a:rPr lang="fr-FR" sz="900" dirty="0">
                <a:solidFill>
                  <a:schemeClr val="bg1"/>
                </a:solidFill>
              </a:rPr>
              <a:t>Cheffe de service 44.21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70" y="2162031"/>
            <a:ext cx="1344856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44.31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30572" y="2618190"/>
            <a:ext cx="1343085" cy="1851637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Yamina LAOUISSET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 44.25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Christophe ROCA</a:t>
            </a:r>
            <a:endParaRPr lang="fr-FR" sz="900" b="1" dirty="0">
              <a:solidFill>
                <a:srgbClr val="0070C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44.27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ORTOLI 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44.84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Thomas HYBERTIE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26119" y="2725496"/>
            <a:ext cx="1331020" cy="15737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Françoise COTTEREAU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44.30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lang="fr-FR" sz="900" b="1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tx2"/>
                </a:solidFill>
              </a:rPr>
              <a:t>Gestionnaire 44.33 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DEMARQUET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44.32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2"/>
                </a:solidFill>
              </a:rPr>
              <a:t>Jenna BENYANIA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44.35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722382"/>
            <a:ext cx="1347844" cy="3220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5"/>
            <a:ext cx="12885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91882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endParaRPr lang="fr-FR" sz="900" b="1" dirty="0">
              <a:solidFill>
                <a:schemeClr val="tx2"/>
              </a:solidFill>
            </a:endParaRPr>
          </a:p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 45.46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Gestionnaire 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125029"/>
            <a:ext cx="1309018" cy="59040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Nahid</a:t>
            </a:r>
            <a:r>
              <a:rPr lang="fr-FR" sz="900" b="1" dirty="0">
                <a:solidFill>
                  <a:schemeClr val="tx2"/>
                </a:solidFill>
              </a:rPr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57359" y="3726189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70990" y="3947354"/>
            <a:ext cx="1318114" cy="6959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Rodolphe DI SILVESTRO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Sous-titre 2">
            <a:extLst>
              <a:ext uri="{FF2B5EF4-FFF2-40B4-BE49-F238E27FC236}">
                <a16:creationId xmlns:a16="http://schemas.microsoft.com/office/drawing/2014/main" id="{181FAFEB-5149-FE2C-469C-045F50BA3F7B}"/>
              </a:ext>
            </a:extLst>
          </p:cNvPr>
          <p:cNvSpPr txBox="1">
            <a:spLocks/>
          </p:cNvSpPr>
          <p:nvPr/>
        </p:nvSpPr>
        <p:spPr>
          <a:xfrm>
            <a:off x="6272650" y="2174855"/>
            <a:ext cx="1403554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44.31</a:t>
            </a: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636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19636" y="3849427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2267" y="4664627"/>
            <a:ext cx="1343084" cy="117585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>
                <a:solidFill>
                  <a:schemeClr val="tx2"/>
                </a:solidFill>
              </a:rPr>
              <a:t>Pascal </a:t>
            </a:r>
            <a:r>
              <a:rPr lang="fr-FR" sz="900" b="1" dirty="0">
                <a:solidFill>
                  <a:schemeClr val="tx2"/>
                </a:solidFill>
              </a:rPr>
              <a:t>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55461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2963667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196488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16110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6110" y="3852482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16110" y="4537613"/>
            <a:ext cx="1343085" cy="194220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</a:rPr>
              <a:t>Sébastien PASQUET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Accueil logistique 44.03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Mounir IHADDADENE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Accueil logistique 44.03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Symphorien VINOU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Accueil logistique 44.03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N.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>
                <a:solidFill>
                  <a:schemeClr val="tx2"/>
                </a:solidFill>
              </a:rPr>
              <a:t>Agent Accueil  </a:t>
            </a:r>
            <a:r>
              <a:rPr lang="fr-FR" sz="900" dirty="0">
                <a:solidFill>
                  <a:schemeClr val="tx2"/>
                </a:solidFill>
              </a:rPr>
              <a:t>44.03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b="1" dirty="0">
                <a:solidFill>
                  <a:schemeClr val="tx2"/>
                </a:solidFill>
              </a:rPr>
              <a:t>Pascal GARCIA</a:t>
            </a: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8066" y="4426832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42267" y="5841558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1"/>
            <a:ext cx="1344856" cy="309600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094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6678" y="4223667"/>
            <a:ext cx="1266957" cy="41579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/>
              <a:t>Gestionnaire</a:t>
            </a:r>
            <a:br>
              <a:rPr lang="fr-FR" sz="800" dirty="0"/>
            </a:b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4202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/>
              <a:t>IDS-LIRAES 01.42.86.33.16/20.71</a:t>
            </a:r>
            <a:br>
              <a:rPr lang="fr-FR" sz="900" dirty="0"/>
            </a:br>
            <a:r>
              <a:rPr lang="fr-FR" sz="900" dirty="0"/>
              <a:t>IDS 01.42.86.42.10</a:t>
            </a:r>
            <a:br>
              <a:rPr lang="fr-FR" sz="900" dirty="0"/>
            </a:br>
            <a:r>
              <a:rPr lang="fr-FR" sz="900" dirty="0"/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8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dirty="0"/>
              <a:t>Charlotte DE BRUYN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5089</TotalTime>
  <Words>493</Words>
  <Application>Microsoft Macintosh PowerPoint</Application>
  <PresentationFormat>Grand écran</PresentationFormat>
  <Paragraphs>122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AppleSymbols</vt:lpstr>
      <vt:lpstr>Arial</vt:lpstr>
      <vt:lpstr>Calibri</vt:lpstr>
      <vt:lpstr>Lucida Sans</vt:lpstr>
      <vt:lpstr>Lucida Sans Normal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Corinne Ernault</cp:lastModifiedBy>
  <cp:revision>197</cp:revision>
  <cp:lastPrinted>2023-03-12T14:15:23Z</cp:lastPrinted>
  <dcterms:created xsi:type="dcterms:W3CDTF">2020-01-07T10:02:47Z</dcterms:created>
  <dcterms:modified xsi:type="dcterms:W3CDTF">2023-10-19T13:59:09Z</dcterms:modified>
</cp:coreProperties>
</file>