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270" autoAdjust="0"/>
    <p:restoredTop sz="87084" autoAdjust="0"/>
  </p:normalViewPr>
  <p:slideViewPr>
    <p:cSldViewPr snapToGrid="0" snapToObjects="1">
      <p:cViewPr varScale="1">
        <p:scale>
          <a:sx n="113" d="100"/>
          <a:sy n="113" d="100"/>
        </p:scale>
        <p:origin x="165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07/03/2024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07/03/2024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15920" y="3988731"/>
            <a:ext cx="1287715" cy="21816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</a:t>
            </a:r>
            <a:r>
              <a:rPr kumimoji="0" lang="mr-I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–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version 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29/02/2024 -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Philippe DIDIER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Emma WINNE 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4805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 IDS</a:t>
            </a:r>
            <a:b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  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28651" y="4270166"/>
            <a:ext cx="1343118" cy="1996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79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5"/>
            <a:ext cx="1334424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4"/>
            <a:ext cx="1342800" cy="5713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David NOGUERO</a:t>
            </a:r>
            <a:br>
              <a:rPr lang="fr-FR" dirty="0">
                <a:solidFill>
                  <a:schemeClr val="accent1"/>
                </a:solidFill>
              </a:rPr>
            </a:br>
            <a:r>
              <a:rPr lang="fr-FR" b="0" dirty="0">
                <a:solidFill>
                  <a:schemeClr val="accent1"/>
                </a:solidFill>
                <a:latin typeface="Calibri" panose="020F0502020204030204"/>
              </a:rPr>
              <a:t>Directeur</a:t>
            </a:r>
            <a:br>
              <a:rPr lang="fr-FR" b="0" dirty="0">
                <a:solidFill>
                  <a:schemeClr val="accent1"/>
                </a:solidFill>
              </a:rPr>
            </a:br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3"/>
            <a:ext cx="1346400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9735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422769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08775" y="2122171"/>
            <a:ext cx="1322789" cy="99996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44.20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Catherine FORTIN</a:t>
            </a:r>
            <a:endParaRPr lang="fr-FR" sz="900" b="1" dirty="0">
              <a:solidFill>
                <a:schemeClr val="tx2"/>
              </a:solidFill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44.55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4462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18024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676204" y="5066482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481521"/>
            <a:ext cx="1343085" cy="124986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  <a:p>
            <a:r>
              <a:rPr lang="fr-FR" sz="900" b="1" dirty="0">
                <a:solidFill>
                  <a:schemeClr val="tx2"/>
                </a:solidFill>
              </a:rPr>
              <a:t>Claudia RUBIO LATORRE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Financier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44.83</a:t>
            </a:r>
          </a:p>
          <a:p>
            <a:pPr lvl="0"/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32390" y="4704733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24769" y="5079112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486495"/>
            <a:ext cx="1341144" cy="124986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Ying ZHAO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37743" y="4719090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30572" y="5049423"/>
            <a:ext cx="1344856" cy="514539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rgbClr val="FF5C39"/>
                </a:solidFill>
              </a:rPr>
              <a:t>Jacoba</a:t>
            </a:r>
            <a:r>
              <a:rPr lang="fr-FR" sz="900" b="1" dirty="0">
                <a:solidFill>
                  <a:srgbClr val="FF5C39"/>
                </a:solidFill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45677" y="5606364"/>
            <a:ext cx="1336922" cy="11339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Liivia</a:t>
            </a:r>
            <a:r>
              <a:rPr lang="fr-FR" sz="900" b="1" dirty="0">
                <a:solidFill>
                  <a:schemeClr val="tx2"/>
                </a:solidFill>
              </a:rPr>
              <a:t> Regina DA SILVA </a:t>
            </a:r>
            <a:r>
              <a:rPr lang="fr-FR" sz="800" b="1" dirty="0">
                <a:solidFill>
                  <a:schemeClr val="tx2"/>
                </a:solidFill>
              </a:rPr>
              <a:t>AMARAL</a:t>
            </a: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Gestionnaire 44.14</a:t>
            </a:r>
            <a:br>
              <a:rPr lang="fr-FR" sz="8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77261" y="4719754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77261" y="5106655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N</a:t>
            </a:r>
            <a:br>
              <a:rPr lang="fr-FR" dirty="0"/>
            </a:br>
            <a:r>
              <a:rPr lang="fr-FR" b="0" dirty="0"/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69870" y="5748169"/>
            <a:ext cx="1343119" cy="98818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77262" y="5502750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Cécile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44.31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69" y="2162031"/>
            <a:ext cx="2909163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Marie-Christine DEFER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9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17509" y="2730436"/>
            <a:ext cx="1343085" cy="194625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Yamina LAOUISSET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 44.25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 err="1">
                <a:solidFill>
                  <a:schemeClr val="tx2"/>
                </a:solidFill>
                <a:latin typeface="Calibri" panose="020F0502020204030204"/>
              </a:rPr>
              <a:t>Hiba</a:t>
            </a: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 NAJM</a:t>
            </a:r>
            <a:endParaRPr lang="fr-FR" sz="900" b="1" dirty="0">
              <a:solidFill>
                <a:srgbClr val="0070C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44.56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44.27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ORTOLI 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44.84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Thomas HYBERTIE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44.28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Yoan KAWOL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 4426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26119" y="2725495"/>
            <a:ext cx="1331020" cy="197923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Françoise COTTEREAU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44.30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Alice SAVEROT</a:t>
            </a:r>
            <a:endParaRPr lang="fr-FR" sz="900" b="1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tx2"/>
                </a:solidFill>
              </a:rPr>
              <a:t>Gestionnaire 44.33 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DEMARQUET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44.32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Jenna BENYAHIA</a:t>
            </a:r>
            <a:r>
              <a:rPr lang="fr-FR" sz="9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2"/>
                </a:solidFill>
              </a:rPr>
              <a:t>Anne-Cécile LEBON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4435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722382"/>
            <a:ext cx="1347844" cy="3220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5"/>
            <a:ext cx="1193734" cy="20329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91882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 45.46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Gestionnaire 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125029"/>
            <a:ext cx="1309018" cy="59040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Nahid</a:t>
            </a:r>
            <a:r>
              <a:rPr lang="fr-FR" sz="900" b="1" dirty="0">
                <a:solidFill>
                  <a:schemeClr val="tx2"/>
                </a:solidFill>
              </a:rPr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57359" y="3726189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70990" y="3947354"/>
            <a:ext cx="1318114" cy="6959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Rodolphe DI SILVESTRO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3767579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1969" y="4008364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1983" y="4840489"/>
            <a:ext cx="1343084" cy="100012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70511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300" b="1" dirty="0">
              <a:solidFill>
                <a:schemeClr val="tx2"/>
              </a:solidFill>
            </a:endParaRPr>
          </a:p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133193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341598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2785" y="3752224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4339" y="4000388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9"/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6748" y="4765946"/>
            <a:ext cx="1343085" cy="196543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Sébastien PASQUET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Mounir IHADDADENE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Symphorien VINOU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 err="1">
                <a:solidFill>
                  <a:schemeClr val="bg2">
                    <a:lumMod val="50000"/>
                  </a:schemeClr>
                </a:solidFill>
              </a:rPr>
              <a:t>Arwin</a:t>
            </a: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 RAVIJA</a:t>
            </a:r>
            <a:r>
              <a:rPr lang="fr-FR" sz="900" dirty="0">
                <a:solidFill>
                  <a:schemeClr val="bg2">
                    <a:lumMod val="50000"/>
                  </a:schemeClr>
                </a:solidFill>
              </a:rPr>
              <a:t>  </a:t>
            </a:r>
            <a:br>
              <a:rPr lang="fr-FR" sz="900" dirty="0"/>
            </a:br>
            <a:endParaRPr lang="fr-FR" sz="900" dirty="0"/>
          </a:p>
          <a:p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>
                <a:solidFill>
                  <a:schemeClr val="bg2">
                    <a:lumMod val="50000"/>
                  </a:schemeClr>
                </a:solidFill>
              </a:rPr>
              <a:t>Pascal GARCIA</a:t>
            </a:r>
            <a:endParaRPr lang="fr-FR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1969" y="4638041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42267" y="5841558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1"/>
            <a:ext cx="1344856" cy="309600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094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6678" y="4223667"/>
            <a:ext cx="1266957" cy="41579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/>
              <a:t>Gestionnaire</a:t>
            </a:r>
            <a:br>
              <a:rPr lang="fr-FR" sz="800" dirty="0"/>
            </a:b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4202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/>
              <a:t>IDS-LIRAES 01.42.86.33.16/20.71</a:t>
            </a:r>
            <a:br>
              <a:rPr lang="fr-FR" sz="900" dirty="0"/>
            </a:br>
            <a:r>
              <a:rPr lang="fr-FR" sz="900" dirty="0"/>
              <a:t>IDS 01.42.86.42.10</a:t>
            </a:r>
            <a:br>
              <a:rPr lang="fr-FR" sz="900" dirty="0"/>
            </a:br>
            <a:r>
              <a:rPr lang="fr-FR" sz="900" dirty="0"/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8"/>
            <a:ext cx="1343049" cy="57865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 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5490</TotalTime>
  <Words>498</Words>
  <Application>Microsoft Macintosh PowerPoint</Application>
  <PresentationFormat>Grand écran</PresentationFormat>
  <Paragraphs>123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AppleSymbols</vt:lpstr>
      <vt:lpstr>Arial</vt:lpstr>
      <vt:lpstr>Calibri</vt:lpstr>
      <vt:lpstr>Lucida Sans</vt:lpstr>
      <vt:lpstr>Lucida Sans Normal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Corinne Ernault</cp:lastModifiedBy>
  <cp:revision>214</cp:revision>
  <cp:lastPrinted>2024-02-29T14:55:57Z</cp:lastPrinted>
  <dcterms:created xsi:type="dcterms:W3CDTF">2020-01-07T10:02:47Z</dcterms:created>
  <dcterms:modified xsi:type="dcterms:W3CDTF">2024-03-07T16:18:08Z</dcterms:modified>
</cp:coreProperties>
</file>