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15920" y="3988731"/>
            <a:ext cx="1287715" cy="2181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8" y="157951"/>
            <a:ext cx="8202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07853" y="340900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Emma WINNE 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07853" y="3964932"/>
            <a:ext cx="1343752" cy="148050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 IDS</a:t>
            </a:r>
            <a:b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  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LIRAES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28651" y="4270166"/>
            <a:ext cx="1343118" cy="19966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20275" y="4534299"/>
            <a:ext cx="1342800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898102" y="2392879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21743" y="2748485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5" y="3216285"/>
            <a:ext cx="1334424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28969" y="3593454"/>
            <a:ext cx="1342800" cy="5713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David NOGUERO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b="0" dirty="0">
                <a:solidFill>
                  <a:schemeClr val="accent1"/>
                </a:solidFill>
                <a:latin typeface="Calibri" panose="020F0502020204030204"/>
              </a:rPr>
              <a:t>Directeur</a:t>
            </a:r>
            <a:br>
              <a:rPr lang="fr-FR" b="0" dirty="0">
                <a:solidFill>
                  <a:schemeClr val="accent1"/>
                </a:solidFill>
              </a:rPr>
            </a:br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6152" y="1359593"/>
            <a:ext cx="1346400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60" y="1704407"/>
            <a:ext cx="1342800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9301" y="2304257"/>
            <a:ext cx="1343058" cy="19735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1" y="2615924"/>
            <a:ext cx="1343118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872323" y="1381207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863626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99976" y="1881072"/>
            <a:ext cx="1344856" cy="423184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chemeClr val="accent5"/>
                </a:solidFill>
              </a:rPr>
              <a:t>Nathalia</a:t>
            </a:r>
            <a:r>
              <a:rPr lang="fr-FR" sz="900" b="1" dirty="0">
                <a:solidFill>
                  <a:schemeClr val="accent5"/>
                </a:solidFill>
              </a:rPr>
              <a:t> KAPFERER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130842" y="2211977"/>
            <a:ext cx="1322789" cy="13173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Gestionnaire 44.20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/>
              <a:t>Héloïse MOURGUES</a:t>
            </a:r>
            <a:endParaRPr lang="fr-FR" sz="900" b="1" dirty="0">
              <a:solidFill>
                <a:schemeClr val="tx2"/>
              </a:solidFill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44.55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Hélène HUGUET</a:t>
            </a:r>
            <a:endParaRPr lang="fr-FR" sz="900" dirty="0">
              <a:solidFill>
                <a:schemeClr val="tx2"/>
              </a:solidFill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Gestionnaire</a:t>
            </a:r>
            <a:endParaRPr kumimoji="0" lang="fr-FR" sz="5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Christopher DUVAL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Assistant 4418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96197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bg1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chemeClr val="bg1"/>
                </a:solidFill>
                <a:latin typeface="Calibri" panose="020F0502020204030204"/>
              </a:rPr>
              <a:t>Formation Continue</a:t>
            </a:r>
          </a:p>
          <a:p>
            <a:pPr lvl="0"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bg1"/>
                </a:solidFill>
              </a:rPr>
              <a:t> Relations Entreprises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676204" y="4714625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676204" y="5066482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676204" y="5481521"/>
            <a:ext cx="1343085" cy="124986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32390" y="4704733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24769" y="5079112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4769" y="5486495"/>
            <a:ext cx="1341144" cy="124986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Ying ZHAO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37743" y="4719090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30572" y="5049423"/>
            <a:ext cx="1344856" cy="51453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45677" y="5606364"/>
            <a:ext cx="1336922" cy="113398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Liivia</a:t>
            </a:r>
            <a:r>
              <a:rPr lang="fr-FR" sz="900" b="1" dirty="0">
                <a:solidFill>
                  <a:schemeClr val="tx2"/>
                </a:solidFill>
              </a:rPr>
              <a:t> DA SILVA </a:t>
            </a:r>
            <a:r>
              <a:rPr lang="fr-FR" sz="800" b="1" dirty="0">
                <a:solidFill>
                  <a:schemeClr val="tx2"/>
                </a:solidFill>
              </a:rPr>
              <a:t>AMARAL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Gestionnaire 44.14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44.15</a:t>
            </a: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877261" y="4719754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77261" y="5106655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</a:t>
            </a:r>
            <a:br>
              <a:rPr lang="fr-FR" dirty="0"/>
            </a:br>
            <a:r>
              <a:rPr lang="fr-FR" b="0" dirty="0"/>
              <a:t>Responsable  44.83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869870" y="5748169"/>
            <a:ext cx="1343119" cy="98818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877262" y="5502750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22869" y="2162031"/>
            <a:ext cx="2909163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77861" y="2163934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8639" y="2149831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17509" y="2730436"/>
            <a:ext cx="1343085" cy="194625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Yamina LAOUISSET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Gestionnaire  44.25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 err="1">
                <a:solidFill>
                  <a:schemeClr val="tx2"/>
                </a:solidFill>
                <a:latin typeface="Calibri" panose="020F0502020204030204"/>
              </a:rPr>
              <a:t>Hiba</a:t>
            </a: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 NAJM</a:t>
            </a:r>
            <a:endParaRPr lang="fr-FR" sz="900" b="1" dirty="0">
              <a:solidFill>
                <a:srgbClr val="0070C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44.56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44.27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Agnès ORTOLI 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44.84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Thomas HYBERTIE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44.28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Yoan KAWOL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Gestionnaire  4426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26119" y="2725495"/>
            <a:ext cx="1331020" cy="197923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chemeClr val="tx2"/>
                </a:solidFill>
              </a:rPr>
              <a:t>Françoise COTTEREAU</a:t>
            </a: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Gestionnaire 44.30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Alice DESPINS</a:t>
            </a:r>
            <a:r>
              <a:rPr lang="fr-FR" sz="800" dirty="0"/>
              <a:t>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Gestionnaire 44.30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kumimoji="0" lang="fr-FR" sz="800" b="1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Alice SAVEROT</a:t>
            </a:r>
            <a:endParaRPr lang="fr-FR" sz="800" b="1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Gestionnaire 44.33 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>
                <a:solidFill>
                  <a:schemeClr val="tx2"/>
                </a:solidFill>
              </a:rPr>
              <a:t>Agnès DEMARQUET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44.32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>
                <a:solidFill>
                  <a:schemeClr val="tx2"/>
                </a:solidFill>
              </a:rPr>
              <a:t>Daniel MATHURINE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44.34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Jenna BENYAHIA</a:t>
            </a:r>
            <a:endParaRPr lang="fr-FR" sz="8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44.35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Anne-Cécile LEBON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4435</a:t>
            </a: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722382"/>
            <a:ext cx="1347844" cy="3220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732215"/>
            <a:ext cx="1193734" cy="2032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91882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 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Gestionnaire 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125029"/>
            <a:ext cx="1309018" cy="59040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Nahid</a:t>
            </a:r>
            <a:r>
              <a:rPr lang="fr-FR" sz="900" b="1" dirty="0">
                <a:solidFill>
                  <a:schemeClr val="tx2"/>
                </a:solidFill>
              </a:rPr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57359" y="3726189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70990" y="3947354"/>
            <a:ext cx="1318114" cy="6959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Rodolphe DI SILVESTRO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36426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5502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15480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08775" y="408128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21338" y="4270513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33071" y="4909011"/>
            <a:ext cx="1343085" cy="179103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Sébastien PASQUET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Mounir IHADDADENE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Symphorien VINOU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 err="1">
                <a:solidFill>
                  <a:schemeClr val="bg2">
                    <a:lumMod val="50000"/>
                  </a:schemeClr>
                </a:solidFill>
              </a:rPr>
              <a:t>Arwin</a:t>
            </a: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 RAVIJA</a:t>
            </a:r>
            <a:r>
              <a:rPr lang="fr-FR" sz="900" dirty="0">
                <a:solidFill>
                  <a:schemeClr val="bg2">
                    <a:lumMod val="50000"/>
                  </a:schemeClr>
                </a:solidFill>
              </a:rPr>
              <a:t>  </a:t>
            </a:r>
            <a:endParaRPr lang="fr-FR" sz="900" dirty="0"/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bg2">
                    <a:lumMod val="50000"/>
                  </a:schemeClr>
                </a:solidFill>
              </a:rPr>
              <a:t>Pascal GARCIA</a:t>
            </a:r>
            <a:endParaRPr lang="fr-FR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1"/>
            <a:ext cx="1344856" cy="3096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466194" y="1706863"/>
            <a:ext cx="1344856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Cheffe de service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36678" y="4223667"/>
            <a:ext cx="1266957" cy="41579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/>
              <a:t>Gestionnaire</a:t>
            </a:r>
            <a:br>
              <a:rPr lang="fr-FR" sz="800" dirty="0"/>
            </a:b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27729" y="6094337"/>
            <a:ext cx="1313168" cy="64202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/>
              <a:t>IDS-LIRAES 01.42.86.33.16/20.71</a:t>
            </a:r>
            <a:br>
              <a:rPr lang="fr-FR" sz="900" dirty="0"/>
            </a:br>
            <a:r>
              <a:rPr lang="fr-FR" sz="900" dirty="0"/>
              <a:t>IDS 01.42.86.42.10</a:t>
            </a:r>
            <a:br>
              <a:rPr lang="fr-FR" sz="900" dirty="0"/>
            </a:br>
            <a:r>
              <a:rPr lang="fr-FR" sz="900" dirty="0"/>
              <a:t>45.39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07853" y="5515678"/>
            <a:ext cx="1343049" cy="5786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 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5564</TotalTime>
  <Words>510</Words>
  <Application>Microsoft Macintosh PowerPoint</Application>
  <PresentationFormat>Grand écran</PresentationFormat>
  <Paragraphs>130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Lucida Sans Normal</vt:lpstr>
      <vt:lpstr>AppleSymbols</vt:lpstr>
      <vt:lpstr>Arial</vt:lpstr>
      <vt:lpstr>Calibri</vt:lpstr>
      <vt:lpstr>Lucida Sans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224</cp:revision>
  <cp:lastPrinted>2024-02-29T14:55:57Z</cp:lastPrinted>
  <dcterms:created xsi:type="dcterms:W3CDTF">2020-01-07T10:02:47Z</dcterms:created>
  <dcterms:modified xsi:type="dcterms:W3CDTF">2024-06-07T13:54:19Z</dcterms:modified>
</cp:coreProperties>
</file>