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9393"/>
    <a:srgbClr val="FF5C39"/>
    <a:srgbClr val="FF9D88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266" autoAdjust="0"/>
    <p:restoredTop sz="87084" autoAdjust="0"/>
  </p:normalViewPr>
  <p:slideViewPr>
    <p:cSldViewPr snapToGrid="0" snapToObjects="1">
      <p:cViewPr varScale="1">
        <p:scale>
          <a:sx n="113" d="100"/>
          <a:sy n="113" d="100"/>
        </p:scale>
        <p:origin x="172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17564" y="3863902"/>
            <a:ext cx="1287715" cy="2059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8" y="157951"/>
            <a:ext cx="820270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FACULTE DROIT ECONOMIE GESTION -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poste téléphonique 01 76 53 </a:t>
            </a:r>
            <a:r>
              <a:rPr lang="fr-FR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XX</a:t>
            </a: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82881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Doyen </a:t>
            </a: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fr-F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Alain </a:t>
            </a:r>
            <a:r>
              <a:rPr lang="fr-FR" sz="10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Laquièze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29153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Sylvie MOUREAUX-PHILIBERT</a:t>
            </a:r>
            <a:r>
              <a:rPr kumimoji="0" lang="fr-FR" sz="10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907853" y="3409003"/>
            <a:ext cx="1343049" cy="48572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Laboratoires de recherche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Emma WINNE  4539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907853" y="3964932"/>
            <a:ext cx="1343752" cy="1397609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sz="100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Lydia MORLET-HAIDARA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Directrice IDS</a:t>
            </a:r>
            <a:b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Arnaud VERGNE, </a:t>
            </a:r>
            <a: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IHD</a:t>
            </a:r>
            <a:b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Dominique LEGEAIS, </a:t>
            </a:r>
            <a: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CEDAG</a:t>
            </a:r>
            <a:b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Bruno DAUGERON</a:t>
            </a:r>
            <a: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b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CMH</a:t>
            </a:r>
            <a:b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Anne-</a:t>
            </a:r>
            <a:r>
              <a:rPr lang="fr-FR" sz="1000" dirty="0" err="1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Thida</a:t>
            </a:r>
            <a:r>
              <a:rPr lang="fr-FR" sz="100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NORODOM</a:t>
            </a:r>
            <a:b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Directrice Adjointe CMH  </a:t>
            </a:r>
            <a:r>
              <a:rPr lang="fr-FR" sz="100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Olivier MUSY</a:t>
            </a:r>
            <a:b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 LIRAES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17793" y="4367717"/>
            <a:ext cx="1343118" cy="18848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20275" y="4534299"/>
            <a:ext cx="1342800" cy="137905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Jean-David 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DREYFUS</a:t>
            </a:r>
            <a:b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Nicolas CATELAN     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1000" b="1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Frédéric DURON</a:t>
            </a:r>
            <a:br>
              <a:rPr lang="fr-FR" sz="1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44.42 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1898102" y="2392880"/>
            <a:ext cx="1334422" cy="280020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1921743" y="2748485"/>
            <a:ext cx="1342800" cy="56546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8A15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Clothilde GRARE-DIDIER</a:t>
            </a:r>
            <a:b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Bénédicte GUENEGO </a:t>
            </a:r>
            <a:endParaRPr lang="fr-FR" sz="1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20275" y="3216286"/>
            <a:ext cx="1334424" cy="310464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28969" y="3593455"/>
            <a:ext cx="1342800" cy="626196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David NOGUERO</a:t>
            </a:r>
            <a:br>
              <a:rPr lang="fr-FR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Directeur</a:t>
            </a:r>
            <a:br>
              <a:rPr lang="fr-FR" sz="1000" b="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Josie YEYE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latin typeface="Arial" panose="020B0604020202020204" pitchFamily="34" charset="0"/>
                <a:cs typeface="Arial" panose="020B0604020202020204" pitchFamily="34" charset="0"/>
              </a:rPr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6152" y="1359594"/>
            <a:ext cx="1346400" cy="280020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60" y="1704407"/>
            <a:ext cx="1342800" cy="471505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Assistante de direction 44.57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9301" y="2304257"/>
            <a:ext cx="1343058" cy="18630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19301" y="2615924"/>
            <a:ext cx="1343118" cy="484301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872323" y="1381207"/>
            <a:ext cx="1346400" cy="30397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863626" y="1765510"/>
            <a:ext cx="1342800" cy="55571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Catarina COTIC BELLOUBE </a:t>
            </a:r>
            <a:endParaRPr lang="fr-FR" sz="1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Chargée de mission </a:t>
            </a:r>
            <a:b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10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0036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99976" y="1699402"/>
            <a:ext cx="1344856" cy="399097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 err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Nathalia</a:t>
            </a:r>
            <a:r>
              <a:rPr lang="fr-FR" sz="1000" b="1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KAPFERER</a:t>
            </a:r>
            <a:endParaRPr lang="fr-FR" sz="1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08775" y="2122171"/>
            <a:ext cx="1322789" cy="97805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Marie MATINA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44.20</a:t>
            </a:r>
            <a:b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Héloïse MOURGUES </a:t>
            </a:r>
            <a:endParaRPr lang="fr-FR" sz="1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44.55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Agnès DEMARQUET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4462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6"/>
            <a:ext cx="1344856" cy="300217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Pôle 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Apprentissage et </a:t>
            </a: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Formation Continue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676204" y="4714625"/>
            <a:ext cx="1344856" cy="34380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Service Finances et</a:t>
            </a:r>
            <a:r>
              <a:rPr kumimoji="0" lang="fr-FR" sz="10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achats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732317" y="5092499"/>
            <a:ext cx="1295391" cy="467075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Mohamed ISMAIEL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Chef de service </a:t>
            </a: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44.83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676204" y="5593640"/>
            <a:ext cx="1343085" cy="106776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Fatiha NEGADI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Achats Finances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44.12 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Claudia RUBIO LATORRE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Financier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 44.83</a:t>
            </a:r>
          </a:p>
          <a:p>
            <a:pPr lvl="0"/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288270" y="5143152"/>
            <a:ext cx="1344856" cy="29110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Service Informatique</a:t>
            </a:r>
            <a:endParaRPr lang="fr-FR" sz="10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02929" y="5441654"/>
            <a:ext cx="1342800" cy="30397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Christian </a:t>
            </a:r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BERJAMIN</a:t>
            </a:r>
            <a:b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 de service 44.51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4769" y="5845866"/>
            <a:ext cx="1341144" cy="82050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Ying ZHAO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16884" y="5338329"/>
            <a:ext cx="1344856" cy="29289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Service RH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08639" y="5668281"/>
            <a:ext cx="1344856" cy="319361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 err="1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Jacoba</a:t>
            </a:r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CANDAMES VINAS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Cheffe de service 44.16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09753" y="6026272"/>
            <a:ext cx="1336922" cy="665631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fr-FR" sz="1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Liivia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Regina DA SILVA AMARAL</a:t>
            </a:r>
          </a:p>
          <a:p>
            <a:pPr>
              <a:spcBef>
                <a:spcPts val="0"/>
              </a:spcBef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44.14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Shana BOOLAUCK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44.15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848668" y="5206739"/>
            <a:ext cx="1343058" cy="292265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48668" y="5593640"/>
            <a:ext cx="1343118" cy="30397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latin typeface="Arial" panose="020B0604020202020204" pitchFamily="34" charset="0"/>
                <a:cs typeface="Arial" panose="020B0604020202020204" pitchFamily="34" charset="0"/>
              </a:rPr>
              <a:t>Responsable  44.83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838293" y="6119969"/>
            <a:ext cx="1343119" cy="57193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Orphée HOUNTONDJI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841848" y="5913350"/>
            <a:ext cx="1343118" cy="18630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Audiovisuel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0749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Cheffe de service de s</a:t>
            </a:r>
            <a:r>
              <a:rPr kumimoji="0" lang="fr-FR" sz="10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colarité</a:t>
            </a: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Cécile GAYE - </a:t>
            </a:r>
            <a:r>
              <a:rPr lang="fr-FR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44.31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des masters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22869" y="2162031"/>
            <a:ext cx="2909163" cy="374453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Marie-Christine DEFER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44.21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Appui support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77861" y="2163934"/>
            <a:ext cx="1256160" cy="459898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44.37</a:t>
            </a: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des licences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8639" y="2149831"/>
            <a:ext cx="1344856" cy="459898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33417" y="2662031"/>
            <a:ext cx="1343085" cy="25078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Elizangela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CROCI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Yoan KAWOL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4426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Yamina LAOUISSET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44.25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Hiba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NAJM  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44.56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Nathalie VEUVE 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44.27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Agnès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ORTOLI 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44.84 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Shirley-</a:t>
            </a:r>
            <a:r>
              <a:rPr lang="fr-FR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Cristiane</a:t>
            </a: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 SANTOS-PAES 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 44.28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Léa SETRAKIAN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</a:t>
            </a:r>
            <a:b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fr-FR" sz="10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37482" y="2677759"/>
            <a:ext cx="1331020" cy="248525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Jenna BENYAHIA</a:t>
            </a:r>
            <a:r>
              <a:rPr lang="fr-FR" sz="1000" b="1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44.35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Alice DESPINS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44.30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latin typeface="Arial" panose="020B0604020202020204" pitchFamily="34" charset="0"/>
                <a:cs typeface="Arial" panose="020B0604020202020204" pitchFamily="34" charset="0"/>
              </a:rPr>
              <a:t>Diana FRANTSUZOVA 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4435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Anne-Cécile LEBON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4435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Alice SAVEROT</a:t>
            </a: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44.33</a:t>
            </a: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95939" y="2584808"/>
            <a:ext cx="1347844" cy="30397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candidat et Campus France (inscriptions)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732216"/>
            <a:ext cx="1193734" cy="19191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Plannings Examen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49024" y="3010675"/>
            <a:ext cx="1222583" cy="86175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Mike SAINT PIERRE 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 45.46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Pollyana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DECLIE </a:t>
            </a: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44.44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312025" y="2987455"/>
            <a:ext cx="1309018" cy="643630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1000" b="1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Nahid</a:t>
            </a: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CHABANE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44.45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Nassim SALAH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Gestionnaire 44.47 </a:t>
            </a:r>
            <a:endParaRPr kumimoji="0" lang="fr-FR" sz="10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44350" y="3731325"/>
            <a:ext cx="1342800" cy="18630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Apogée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57981" y="3952489"/>
            <a:ext cx="1318114" cy="115409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Rodolphe DI SILVESTRO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Référent Apogée 44.43</a:t>
            </a:r>
            <a:b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Pierrick  ZDUNEK</a:t>
            </a:r>
            <a:b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Référent Apogée 44.64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0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</a:t>
            </a: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Plannings  Examen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330" y="3767579"/>
            <a:ext cx="1344856" cy="18630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1000" b="1" spc="-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Bureau  maintenance sécurité</a:t>
            </a:r>
            <a:endParaRPr kumimoji="0" lang="fr-FR" sz="10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41969" y="4008364"/>
            <a:ext cx="1344856" cy="519473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Anthony DURANTY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41983" y="4840488"/>
            <a:ext cx="1343084" cy="114715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 technique/électricien 44.O8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Pascal 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 technique 44.05</a:t>
            </a:r>
            <a:b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026272"/>
            <a:ext cx="1343085" cy="754221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fr-FR" sz="1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André POLIDANO </a:t>
            </a:r>
            <a:r>
              <a:rPr kumimoji="0" lang="fr-FR" sz="10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Agent </a:t>
            </a: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poste 44.02</a:t>
            </a:r>
            <a:endParaRPr kumimoji="0" lang="fr-FR" sz="10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3133193"/>
            <a:ext cx="2748686" cy="18630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15480" y="3341598"/>
            <a:ext cx="2748706" cy="329153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Julien MAINEMER</a:t>
            </a:r>
            <a:endParaRPr kumimoji="0" lang="fr-FR" sz="10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22785" y="3752224"/>
            <a:ext cx="1344856" cy="18630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1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Bureau Logistique Accueil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14339" y="4000388"/>
            <a:ext cx="1344856" cy="804537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0" i="0" u="none" strike="noStrike" kern="1200" cap="none" spc="0" normalizeH="0" baseline="0" noProof="0" dirty="0">
                <a:ln>
                  <a:noFill/>
                </a:ln>
                <a:solidFill>
                  <a:srgbClr val="FF5C3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1000" dirty="0">
                <a:solidFill>
                  <a:srgbClr val="FF5C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Responsable Audiovisuel 44.04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46748" y="4838692"/>
            <a:ext cx="1343085" cy="178264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Agents Accueil logistique</a:t>
            </a:r>
            <a:r>
              <a:rPr lang="fr-FR" sz="10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44.03 </a:t>
            </a:r>
          </a:p>
          <a:p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Mounir IHADDADENE</a:t>
            </a:r>
            <a:b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Arwin</a:t>
            </a:r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RAVIJA</a:t>
            </a:r>
            <a:r>
              <a:rPr lang="fr-FR" sz="1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fr-FR" sz="10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Sébastien PASQUET</a:t>
            </a:r>
            <a:b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Symphorien VINOU</a:t>
            </a:r>
            <a:br>
              <a:rPr lang="fr-FR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Agent d’accueil  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1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Pascal GARCIA</a:t>
            </a:r>
            <a:endParaRPr lang="fr-FR" sz="10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41969" y="4638041"/>
            <a:ext cx="1343098" cy="18630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Maintenance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63413" y="5994506"/>
            <a:ext cx="1342800" cy="18848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Sûreté - Sécurité</a:t>
            </a:r>
            <a:endParaRPr lang="fr-FR" sz="1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47002"/>
            <a:ext cx="1344856" cy="307491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Bureau des relations internationales</a:t>
            </a:r>
            <a:endParaRPr kumimoji="0" lang="fr-FR" sz="1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466194" y="1706863"/>
            <a:ext cx="1344856" cy="442968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b="1" dirty="0">
                <a:solidFill>
                  <a:srgbClr val="FF5C3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Juliette COMBET</a:t>
            </a:r>
            <a:br>
              <a:rPr lang="fr-FR" sz="1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Cheffe de service  </a:t>
            </a:r>
            <a:r>
              <a:rPr kumimoji="0" lang="fr-FR" sz="10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44.17 </a:t>
            </a:r>
            <a:endParaRPr kumimoji="0" lang="fr-FR" sz="10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38322" y="4098839"/>
            <a:ext cx="1266957" cy="50621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927729" y="6094337"/>
            <a:ext cx="1313168" cy="606073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IDS-LIRAES 01.42.86.33.16/20.71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IDS 01.42.86.42.10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45.39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907853" y="5515679"/>
            <a:ext cx="1343049" cy="546258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Laboratoires de recherche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Saints Pères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b="0" dirty="0">
                <a:latin typeface="Arial" panose="020B0604020202020204" pitchFamily="34" charset="0"/>
                <a:cs typeface="Arial" panose="020B0604020202020204" pitchFamily="34" charset="0"/>
              </a:rPr>
              <a:t>Charlotte DE BRUYN 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Assistante recherche</a:t>
            </a:r>
          </a:p>
        </p:txBody>
      </p:sp>
      <p:sp>
        <p:nvSpPr>
          <p:cNvPr id="74" name="Sous-titre 2">
            <a:extLst>
              <a:ext uri="{FF2B5EF4-FFF2-40B4-BE49-F238E27FC236}">
                <a16:creationId xmlns:a16="http://schemas.microsoft.com/office/drawing/2014/main" id="{B9820C82-183E-1340-BCB3-33A5A3D78B9F}"/>
              </a:ext>
            </a:extLst>
          </p:cNvPr>
          <p:cNvSpPr txBox="1">
            <a:spLocks/>
          </p:cNvSpPr>
          <p:nvPr/>
        </p:nvSpPr>
        <p:spPr>
          <a:xfrm>
            <a:off x="10459195" y="2195667"/>
            <a:ext cx="1343119" cy="40151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>Gestionnaire</a:t>
            </a: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5581</TotalTime>
  <Words>527</Words>
  <Application>Microsoft Macintosh PowerPoint</Application>
  <PresentationFormat>Grand écran</PresentationFormat>
  <Paragraphs>115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8" baseType="lpstr">
      <vt:lpstr>Lucida Sans Normal</vt:lpstr>
      <vt:lpstr>AppleSymbols</vt:lpstr>
      <vt:lpstr>Arial</vt:lpstr>
      <vt:lpstr>Calibri</vt:lpstr>
      <vt:lpstr>Lucida Sans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Microsoft Office User</cp:lastModifiedBy>
  <cp:revision>227</cp:revision>
  <cp:lastPrinted>2024-02-29T14:55:57Z</cp:lastPrinted>
  <dcterms:created xsi:type="dcterms:W3CDTF">2020-01-07T10:02:47Z</dcterms:created>
  <dcterms:modified xsi:type="dcterms:W3CDTF">2024-09-11T13:55:42Z</dcterms:modified>
</cp:coreProperties>
</file>