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8" y="157951"/>
            <a:ext cx="8202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Emma WINNE 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 IDS</a:t>
            </a:r>
            <a:b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  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LIRAES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121338" y="1843341"/>
            <a:ext cx="1344856" cy="398868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19033" y="2262532"/>
            <a:ext cx="1322789" cy="12631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800" b="1" dirty="0">
              <a:solidFill>
                <a:schemeClr val="tx2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44.20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/>
              <a:t>Héloïse MOURGUES</a:t>
            </a:r>
            <a:endParaRPr lang="fr-FR" sz="900" b="1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44.55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Agnès DEMARQUET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44.32</a:t>
            </a: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949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69"/>
            <a:ext cx="1344856" cy="51453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995622"/>
            <a:ext cx="1336922" cy="79326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Liivia</a:t>
            </a:r>
            <a:r>
              <a:rPr lang="fr-FR" sz="900" b="1" dirty="0">
                <a:solidFill>
                  <a:schemeClr val="tx2"/>
                </a:solidFill>
              </a:rPr>
              <a:t> DA SILVA </a:t>
            </a:r>
            <a:r>
              <a:rPr lang="fr-FR" sz="800" b="1" dirty="0">
                <a:solidFill>
                  <a:schemeClr val="tx2"/>
                </a:solidFill>
              </a:rPr>
              <a:t>AMARAL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44.15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88592" y="5524757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</a:t>
            </a:r>
            <a:br>
              <a:rPr lang="fr-FR" dirty="0"/>
            </a:br>
            <a:r>
              <a:rPr lang="fr-FR" b="0" dirty="0"/>
              <a:t>Responsable  44.83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dirty="0">
                <a:solidFill>
                  <a:schemeClr val="tx2"/>
                </a:solidFill>
              </a:rPr>
              <a:t>44…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 dirty="0"/>
            </a:br>
            <a:r>
              <a:rPr lang="fr-FR" sz="800" dirty="0">
                <a:solidFill>
                  <a:schemeClr val="tx2"/>
                </a:solidFill>
              </a:rPr>
              <a:t>44…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  <a:br>
              <a:rPr lang="fr-FR" sz="800" b="1" dirty="0"/>
            </a:br>
            <a:r>
              <a:rPr lang="fr-FR" sz="800" b="1" dirty="0"/>
              <a:t>Shirley-</a:t>
            </a:r>
            <a:r>
              <a:rPr lang="fr-FR" sz="800" b="1" dirty="0" err="1"/>
              <a:t>Cristiane</a:t>
            </a:r>
            <a:r>
              <a:rPr lang="fr-FR" sz="800" b="1" dirty="0"/>
              <a:t> SANTOS-PAES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                                 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44608" y="2658196"/>
            <a:ext cx="1299566" cy="240520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Alice DESPINS</a:t>
            </a:r>
            <a:r>
              <a:rPr lang="fr-FR" sz="800" dirty="0"/>
              <a:t>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44.30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/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Jenna BENYAHIA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Anne-Cécile LEBON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4435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Alice SAVEROT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44.33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Diana 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4435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160386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96113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291253"/>
            <a:ext cx="1343085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 err="1">
                <a:solidFill>
                  <a:schemeClr val="tx2"/>
                </a:solidFill>
              </a:rPr>
              <a:t>Arwin</a:t>
            </a:r>
            <a:r>
              <a:rPr lang="fr-FR" sz="900" b="1" dirty="0">
                <a:solidFill>
                  <a:schemeClr val="tx2"/>
                </a:solidFill>
              </a:rPr>
              <a:t> RAVIJA  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28383" y="6162736"/>
            <a:ext cx="1313168" cy="6243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IDS-LIRAES 01.42.86.33.16/20.71</a:t>
            </a:r>
            <a:br>
              <a:rPr lang="fr-FR" sz="900" dirty="0"/>
            </a:br>
            <a:r>
              <a:rPr lang="fr-FR" sz="900" dirty="0"/>
              <a:t>IDS 01.42.86.42.10</a:t>
            </a:r>
            <a:br>
              <a:rPr lang="fr-FR" sz="900" dirty="0"/>
            </a:br>
            <a:r>
              <a:rPr lang="fr-FR" sz="900" dirty="0"/>
              <a:t>45.39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524757"/>
            <a:ext cx="1343049" cy="5786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 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5626</TotalTime>
  <Words>482</Words>
  <Application>Microsoft Macintosh PowerPoint</Application>
  <PresentationFormat>Grand écran</PresentationFormat>
  <Paragraphs>134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Corinne Ernault</cp:lastModifiedBy>
  <cp:revision>227</cp:revision>
  <cp:lastPrinted>2024-02-29T14:55:57Z</cp:lastPrinted>
  <dcterms:created xsi:type="dcterms:W3CDTF">2020-01-07T10:02:47Z</dcterms:created>
  <dcterms:modified xsi:type="dcterms:W3CDTF">2024-09-12T10:04:19Z</dcterms:modified>
</cp:coreProperties>
</file>