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7017" autoAdjust="0"/>
  </p:normalViewPr>
  <p:slideViewPr>
    <p:cSldViewPr snapToGrid="0" snapToObjects="1">
      <p:cViewPr varScale="1">
        <p:scale>
          <a:sx n="113" d="100"/>
          <a:sy n="113" d="100"/>
        </p:scale>
        <p:origin x="17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10/10/2024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77860" y="3860799"/>
            <a:ext cx="1225775" cy="22915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8" y="157951"/>
            <a:ext cx="8202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29670" y="341055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 err="1"/>
              <a:t>Myriem</a:t>
            </a:r>
            <a:r>
              <a:rPr lang="fr-FR" dirty="0"/>
              <a:t> </a:t>
            </a:r>
            <a:r>
              <a:rPr lang="fr-FR" dirty="0" err="1"/>
              <a:t>Hamiti</a:t>
            </a:r>
            <a:r>
              <a:rPr lang="fr-FR" dirty="0"/>
              <a:t>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30169" y="3960749"/>
            <a:ext cx="1343752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 IDS</a:t>
            </a:r>
            <a:b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  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LIRAES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15957" y="4390101"/>
            <a:ext cx="1439754" cy="22441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30269" y="4732363"/>
            <a:ext cx="1425441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932257" y="2381616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33400" y="2725502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4" y="3216285"/>
            <a:ext cx="1435437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05415" y="3610541"/>
            <a:ext cx="1450296" cy="669977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defRPr/>
            </a:pPr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némone CARTIER-BRESSON   </a:t>
            </a:r>
            <a:r>
              <a:rPr lang="fr-FR" b="0" dirty="0">
                <a:solidFill>
                  <a:srgbClr val="8A1538"/>
                </a:solidFill>
                <a:latin typeface="Calibri" panose="020F0502020204030204"/>
              </a:rPr>
              <a:t>Directrice</a:t>
            </a:r>
          </a:p>
          <a:p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5958" y="1381207"/>
            <a:ext cx="1450295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59" y="1704407"/>
            <a:ext cx="1450295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5957" y="2244564"/>
            <a:ext cx="1450296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0" y="2615924"/>
            <a:ext cx="1442713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938426" y="1381991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928383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121338" y="1843341"/>
            <a:ext cx="1344856" cy="398868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119033" y="2262532"/>
            <a:ext cx="1322789" cy="12631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800" b="1" dirty="0">
              <a:solidFill>
                <a:schemeClr val="tx2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44.20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/>
              <a:t>Héloïse MOURGUES</a:t>
            </a:r>
            <a:endParaRPr lang="fr-FR" sz="900" b="1" dirty="0">
              <a:solidFill>
                <a:schemeClr val="tx2"/>
              </a:solidFill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44.55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Agnès DEMARQUET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44.32</a:t>
            </a:r>
            <a:br>
              <a:rPr lang="fr-FR" sz="900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5"/>
            <a:ext cx="1344856" cy="457421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 Relations Entreprises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742347" y="5142939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720259" y="5496128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734397" y="5896944"/>
            <a:ext cx="1343085" cy="87949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41425" y="5137071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34346" y="5510998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6220" y="5896946"/>
            <a:ext cx="1341144" cy="89009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Ying ZHAO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29552" y="5150096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29552" y="5494869"/>
            <a:ext cx="1344856" cy="51453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23748" y="5995622"/>
            <a:ext cx="1336922" cy="793261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Liivia</a:t>
            </a:r>
            <a:r>
              <a:rPr lang="fr-FR" sz="900" b="1" dirty="0">
                <a:solidFill>
                  <a:schemeClr val="tx2"/>
                </a:solidFill>
              </a:rPr>
              <a:t> DA SILVA </a:t>
            </a:r>
            <a:r>
              <a:rPr lang="fr-FR" sz="800" b="1" dirty="0">
                <a:solidFill>
                  <a:schemeClr val="tx2"/>
                </a:solidFill>
              </a:rPr>
              <a:t>AMARAL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44.14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44.15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905483" y="5150428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88592" y="5524757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</a:t>
            </a:r>
            <a:br>
              <a:rPr lang="fr-FR" dirty="0"/>
            </a:br>
            <a:r>
              <a:rPr lang="fr-FR" b="0" dirty="0"/>
              <a:t>Responsable  44.83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905453" y="6181323"/>
            <a:ext cx="1343119" cy="6075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905453" y="5896945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36189" y="2083348"/>
            <a:ext cx="2873456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89939" y="2087269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7881" y="2081946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23193" y="2598838"/>
            <a:ext cx="1298652" cy="24717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lang="fr-FR" sz="800" b="1" dirty="0" err="1"/>
              <a:t>Hiba</a:t>
            </a:r>
            <a:r>
              <a:rPr lang="fr-FR" sz="800" b="1" dirty="0"/>
              <a:t> NAJM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44.56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Yoan KAWOL                          </a:t>
            </a:r>
            <a:r>
              <a:rPr lang="fr-FR" sz="800" dirty="0">
                <a:solidFill>
                  <a:schemeClr val="tx2"/>
                </a:solidFill>
              </a:rPr>
              <a:t>4426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 err="1"/>
              <a:t>Elizangela</a:t>
            </a:r>
            <a:r>
              <a:rPr lang="fr-FR" sz="800" b="1" dirty="0"/>
              <a:t> CROCI                    </a:t>
            </a:r>
            <a:r>
              <a:rPr lang="fr-FR" sz="800" dirty="0">
                <a:solidFill>
                  <a:schemeClr val="tx2"/>
                </a:solidFill>
              </a:rPr>
              <a:t>44…      </a:t>
            </a:r>
          </a:p>
          <a:p>
            <a:pPr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Léa SETRAKIAN</a:t>
            </a:r>
            <a:br>
              <a:rPr lang="fr-FR" sz="800" b="1" dirty="0"/>
            </a:br>
            <a:r>
              <a:rPr lang="fr-FR" sz="800" dirty="0">
                <a:solidFill>
                  <a:schemeClr val="tx2"/>
                </a:solidFill>
              </a:rPr>
              <a:t>44…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44.27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     </a:t>
            </a:r>
            <a:r>
              <a:rPr lang="fr-FR" sz="800" b="1" dirty="0"/>
              <a:t>Yamina LAOUISSET           </a:t>
            </a:r>
            <a:r>
              <a:rPr lang="fr-FR" sz="800" dirty="0">
                <a:solidFill>
                  <a:schemeClr val="tx2"/>
                </a:solidFill>
              </a:rPr>
              <a:t>44.25</a:t>
            </a:r>
            <a:br>
              <a:rPr lang="fr-FR" sz="800" b="1" dirty="0"/>
            </a:br>
            <a:br>
              <a:rPr lang="fr-FR" sz="800" b="1" dirty="0"/>
            </a:br>
            <a:r>
              <a:rPr lang="fr-FR" sz="800" b="1" dirty="0"/>
              <a:t>Agnès ORTOLI                       </a:t>
            </a:r>
            <a:r>
              <a:rPr lang="fr-FR" sz="800" dirty="0">
                <a:solidFill>
                  <a:schemeClr val="tx2"/>
                </a:solidFill>
              </a:rPr>
              <a:t>44.84</a:t>
            </a:r>
            <a:br>
              <a:rPr lang="fr-FR" sz="800" b="1" dirty="0"/>
            </a:br>
            <a:r>
              <a:rPr lang="fr-FR" sz="800" b="1" dirty="0"/>
              <a:t>Shirley-</a:t>
            </a:r>
            <a:r>
              <a:rPr lang="fr-FR" sz="800" b="1" dirty="0" err="1"/>
              <a:t>Cristiane</a:t>
            </a:r>
            <a:r>
              <a:rPr lang="fr-FR" sz="800" b="1" dirty="0"/>
              <a:t> SANTOS-PAES </a:t>
            </a:r>
            <a:r>
              <a:rPr lang="fr-FR" sz="800" dirty="0">
                <a:solidFill>
                  <a:schemeClr val="tx2"/>
                </a:solidFill>
              </a:rPr>
              <a:t>44.28</a:t>
            </a:r>
            <a:r>
              <a:rPr lang="fr-FR" sz="800" b="1" dirty="0"/>
              <a:t>                                         </a:t>
            </a: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44608" y="2658196"/>
            <a:ext cx="1299566" cy="240520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1000" b="1" dirty="0">
                <a:solidFill>
                  <a:schemeClr val="tx2"/>
                </a:solidFill>
              </a:rPr>
              <a:t>Gestionnaires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800" b="1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 dirty="0"/>
              <a:t>Alice DESPINS</a:t>
            </a:r>
            <a:r>
              <a:rPr lang="fr-FR" sz="800" dirty="0"/>
              <a:t>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>
                <a:solidFill>
                  <a:schemeClr val="tx2"/>
                </a:solidFill>
              </a:rPr>
              <a:t>44.30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800" b="1" dirty="0"/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b="1" dirty="0"/>
              <a:t>Jenna BENYAHIA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44.35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b="1"/>
              <a:t>Diana </a:t>
            </a:r>
            <a:r>
              <a:rPr lang="fr-FR" sz="800" b="1" dirty="0"/>
              <a:t>FRANTSUZOVA 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800" dirty="0">
                <a:solidFill>
                  <a:schemeClr val="tx2"/>
                </a:solidFill>
              </a:rPr>
              <a:t>4435</a:t>
            </a:r>
            <a:br>
              <a:rPr lang="fr-FR" sz="800" dirty="0">
                <a:solidFill>
                  <a:schemeClr val="tx2"/>
                </a:solidFill>
              </a:rPr>
            </a:br>
            <a:endParaRPr lang="fr-FR" sz="800" dirty="0">
              <a:solidFill>
                <a:schemeClr val="tx2"/>
              </a:solidFill>
            </a:endParaRP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658196"/>
            <a:ext cx="1347844" cy="3861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658197"/>
            <a:ext cx="1193734" cy="27731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79975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        </a:t>
            </a:r>
          </a:p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091162"/>
            <a:ext cx="1309018" cy="66866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800" b="1" dirty="0" err="1"/>
              <a:t>Nahid</a:t>
            </a:r>
            <a:r>
              <a:rPr lang="fr-FR" sz="800" b="1" dirty="0"/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800" b="1" dirty="0"/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91167" y="3846854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82045" y="4109767"/>
            <a:ext cx="1318114" cy="94027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800" b="1" dirty="0"/>
              <a:t>Rodolphe DI SILVESTRO</a:t>
            </a: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47715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60808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26769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21338" y="4160386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32150" y="4396113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42428" y="5291253"/>
            <a:ext cx="1343085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Sébastien PASQUET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Mounir IHADDADENE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Symphorien VINOU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b="1" dirty="0" err="1">
                <a:solidFill>
                  <a:schemeClr val="tx2"/>
                </a:solidFill>
              </a:rPr>
              <a:t>Arwin</a:t>
            </a:r>
            <a:r>
              <a:rPr lang="fr-FR" sz="900" b="1" dirty="0">
                <a:solidFill>
                  <a:schemeClr val="tx2"/>
                </a:solidFill>
              </a:rPr>
              <a:t> RAVIJA  </a:t>
            </a:r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tx2"/>
                </a:solidFill>
              </a:rPr>
              <a:t>Pascal GARCIA</a:t>
            </a:r>
            <a:endParaRPr lang="fr-FR" sz="900" b="1" dirty="0">
              <a:solidFill>
                <a:schemeClr val="tx2"/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0"/>
            <a:ext cx="1446582" cy="44183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512599" y="1844298"/>
            <a:ext cx="1415088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77860" y="4109767"/>
            <a:ext cx="1225775" cy="9265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28383" y="6162736"/>
            <a:ext cx="1313168" cy="6243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/>
              <a:t>IDS-LIRAES 01.42.86.33.16/20.71</a:t>
            </a:r>
            <a:br>
              <a:rPr lang="fr-FR" sz="900" dirty="0"/>
            </a:br>
            <a:r>
              <a:rPr lang="fr-FR" sz="900" dirty="0"/>
              <a:t>IDS 01.42.86.42.10</a:t>
            </a:r>
            <a:br>
              <a:rPr lang="fr-FR" sz="900" dirty="0"/>
            </a:br>
            <a:r>
              <a:rPr lang="fr-FR" sz="900" dirty="0"/>
              <a:t>45.39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30872" y="5524757"/>
            <a:ext cx="1343049" cy="5786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 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5628</TotalTime>
  <Words>476</Words>
  <Application>Microsoft Macintosh PowerPoint</Application>
  <PresentationFormat>Grand écran</PresentationFormat>
  <Paragraphs>130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AppleSymbols</vt:lpstr>
      <vt:lpstr>Arial</vt:lpstr>
      <vt:lpstr>Calibri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Corinne Ernault</cp:lastModifiedBy>
  <cp:revision>228</cp:revision>
  <cp:lastPrinted>2024-02-29T14:55:57Z</cp:lastPrinted>
  <dcterms:created xsi:type="dcterms:W3CDTF">2020-01-07T10:02:47Z</dcterms:created>
  <dcterms:modified xsi:type="dcterms:W3CDTF">2024-10-10T10:11:41Z</dcterms:modified>
</cp:coreProperties>
</file>