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0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65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77860" y="3860799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7" y="157951"/>
            <a:ext cx="833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				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MAJ </a:t>
            </a:r>
            <a:r>
              <a:rPr lang="fr-FR" sz="900">
                <a:solidFill>
                  <a:srgbClr val="000000"/>
                </a:solidFill>
                <a:latin typeface="Calibri" panose="020F0502020204030204"/>
              </a:rPr>
              <a:t>13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.11.2024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Myriam HAMITI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07386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       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15957" y="4390101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30269" y="4732363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4" y="3216285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05415" y="3610541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7"/>
            <a:ext cx="1450295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5957" y="2244564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0" y="26159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121338" y="1843341"/>
            <a:ext cx="1344856" cy="398868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132150" y="2240844"/>
            <a:ext cx="1322789" cy="1083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800" b="1" dirty="0">
              <a:solidFill>
                <a:schemeClr val="tx2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44.20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Safiatou DIALLO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44.55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endParaRPr lang="fr-FR" sz="900" dirty="0">
              <a:solidFill>
                <a:schemeClr val="tx2"/>
              </a:solidFill>
              <a:latin typeface="Calibri" panose="020F0502020204030204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481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8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70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866346"/>
            <a:ext cx="1336922" cy="9225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Livia DA SILVA AMARAL</a:t>
            </a:r>
            <a:endParaRPr lang="fr-FR" sz="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44.15</a:t>
            </a: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Audrey DUMAS</a:t>
            </a:r>
            <a:br>
              <a:rPr lang="fr-FR" sz="800" b="1" dirty="0">
                <a:solidFill>
                  <a:schemeClr val="tx2"/>
                </a:solidFill>
              </a:rPr>
            </a:br>
            <a:r>
              <a:rPr lang="fr-FR" sz="800" dirty="0">
                <a:solidFill>
                  <a:schemeClr val="tx2"/>
                </a:solidFill>
              </a:rPr>
              <a:t>44.40</a:t>
            </a:r>
          </a:p>
          <a:p>
            <a:pPr>
              <a:spcBef>
                <a:spcPts val="0"/>
              </a:spcBef>
            </a:pP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99957" y="5531431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 err="1"/>
              <a:t>Nathalia</a:t>
            </a:r>
            <a:r>
              <a:rPr lang="fr-FR" dirty="0"/>
              <a:t> CARABIN</a:t>
            </a:r>
            <a:br>
              <a:rPr lang="fr-FR" dirty="0"/>
            </a:br>
            <a:r>
              <a:rPr lang="fr-FR" b="0" dirty="0"/>
              <a:t>Responsable  44.49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3" y="2598838"/>
            <a:ext cx="1298652" cy="24717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lang="fr-FR" sz="800" b="1" dirty="0" err="1"/>
              <a:t>Hiba</a:t>
            </a:r>
            <a:r>
              <a:rPr lang="fr-FR" sz="800" b="1" dirty="0"/>
              <a:t> NAJM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Yoan KAWOL                         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Léa SETRAKIAN</a:t>
            </a:r>
            <a:br>
              <a:rPr lang="fr-FR" sz="800" b="1"/>
            </a:br>
            <a:r>
              <a:rPr lang="fr-FR" sz="800">
                <a:solidFill>
                  <a:schemeClr val="tx2"/>
                </a:solidFill>
              </a:rPr>
              <a:t>4426</a:t>
            </a:r>
            <a:endParaRPr lang="fr-FR" sz="8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  <a:br>
              <a:rPr lang="fr-FR" sz="800" b="1" dirty="0"/>
            </a:br>
            <a:r>
              <a:rPr lang="fr-FR" sz="800" b="1" dirty="0"/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Shirley-</a:t>
            </a:r>
            <a:r>
              <a:rPr lang="fr-FR" sz="800" b="1" dirty="0" err="1"/>
              <a:t>Cristiane</a:t>
            </a:r>
            <a:r>
              <a:rPr lang="fr-FR" sz="800" b="1" dirty="0"/>
              <a:t> SANTOS-PAES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                                     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58921" y="2615709"/>
            <a:ext cx="1299566" cy="244747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44.34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Diana FRANTSUZOVA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Elizangela</a:t>
            </a:r>
            <a:r>
              <a:rPr lang="fr-FR" sz="800" b="1" dirty="0"/>
              <a:t> CROCI                    </a:t>
            </a:r>
            <a:r>
              <a:rPr lang="fr-FR" sz="800" dirty="0">
                <a:solidFill>
                  <a:schemeClr val="tx2"/>
                </a:solidFill>
              </a:rPr>
              <a:t>44.32   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/>
              <a:t>Michèle BRISSIAUD</a:t>
            </a:r>
            <a:endParaRPr lang="fr-FR" sz="800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44.87</a:t>
            </a: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        </a:t>
            </a:r>
          </a:p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09265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05801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034612"/>
            <a:ext cx="1343085" cy="173714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 err="1">
                <a:solidFill>
                  <a:schemeClr val="tx2"/>
                </a:solidFill>
              </a:rPr>
              <a:t>Arwin</a:t>
            </a:r>
            <a:r>
              <a:rPr lang="fr-FR" sz="900" b="1" dirty="0">
                <a:solidFill>
                  <a:schemeClr val="tx2"/>
                </a:solidFill>
              </a:rPr>
              <a:t> RAVIJA  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77860" y="4109767"/>
            <a:ext cx="1225775" cy="9265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44824" y="5828908"/>
            <a:ext cx="1313168" cy="7162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Directrice IDS  </a:t>
            </a:r>
          </a:p>
          <a:p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   </a:t>
            </a: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        Directeur LIRAES</a:t>
            </a:r>
            <a:r>
              <a:rPr kumimoji="0" lang="fr-FR" sz="1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                                                       n             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2" y="5034612"/>
            <a:ext cx="1343049" cy="7932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           </a:t>
            </a:r>
            <a:r>
              <a:rPr lang="fr-FR" dirty="0"/>
              <a:t>01 42 86 33 16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5753</TotalTime>
  <Words>480</Words>
  <Application>Microsoft Macintosh PowerPoint</Application>
  <PresentationFormat>Grand écran</PresentationFormat>
  <Paragraphs>135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Lucida Sans Normal</vt:lpstr>
      <vt:lpstr>AppleSymbols</vt:lpstr>
      <vt:lpstr>Arial</vt:lpstr>
      <vt:lpstr>Calibri</vt:lpstr>
      <vt:lpstr>Lucida Sans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238</cp:revision>
  <cp:lastPrinted>2024-11-12T17:01:05Z</cp:lastPrinted>
  <dcterms:created xsi:type="dcterms:W3CDTF">2020-01-07T10:02:47Z</dcterms:created>
  <dcterms:modified xsi:type="dcterms:W3CDTF">2024-11-13T14:25:32Z</dcterms:modified>
</cp:coreProperties>
</file>