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3"/>
  </p:notesMasterIdLst>
  <p:sldIdLst>
    <p:sldId id="276" r:id="rId2"/>
  </p:sldIdLst>
  <p:sldSz cx="12192000" cy="6858000"/>
  <p:notesSz cx="6889750" cy="10021888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39393"/>
    <a:srgbClr val="FF5C39"/>
    <a:srgbClr val="FF9D88"/>
    <a:srgbClr val="8A1538"/>
    <a:srgbClr val="DDE5ED"/>
    <a:srgbClr val="E7E6E6"/>
    <a:srgbClr val="5BC2E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266" autoAdjust="0"/>
    <p:restoredTop sz="87017" autoAdjust="0"/>
  </p:normalViewPr>
  <p:slideViewPr>
    <p:cSldViewPr snapToGrid="0" snapToObjects="1">
      <p:cViewPr varScale="1">
        <p:scale>
          <a:sx n="113" d="100"/>
          <a:sy n="113" d="100"/>
        </p:scale>
        <p:origin x="1720" y="17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5558" cy="502835"/>
          </a:xfrm>
          <a:prstGeom prst="rect">
            <a:avLst/>
          </a:prstGeom>
        </p:spPr>
        <p:txBody>
          <a:bodyPr vert="horz" lIns="96634" tIns="48317" rIns="96634" bIns="48317" rtlCol="0"/>
          <a:lstStyle>
            <a:lvl1pPr algn="l">
              <a:defRPr sz="13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902597" y="0"/>
            <a:ext cx="2985558" cy="502835"/>
          </a:xfrm>
          <a:prstGeom prst="rect">
            <a:avLst/>
          </a:prstGeom>
        </p:spPr>
        <p:txBody>
          <a:bodyPr vert="horz" lIns="96634" tIns="48317" rIns="96634" bIns="48317" rtlCol="0"/>
          <a:lstStyle>
            <a:lvl1pPr algn="r">
              <a:defRPr sz="1300"/>
            </a:lvl1pPr>
          </a:lstStyle>
          <a:p>
            <a:fld id="{93A2DC19-01FE-C642-963F-ABA7B6987A2D}" type="datetimeFigureOut">
              <a:rPr lang="fr-FR" smtClean="0"/>
              <a:t>05/03/2025</a:t>
            </a:fld>
            <a:endParaRPr lang="fr-FR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1252538"/>
            <a:ext cx="6013450" cy="33829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34" tIns="48317" rIns="96634" bIns="48317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8975" y="4823034"/>
            <a:ext cx="5511800" cy="3946118"/>
          </a:xfrm>
          <a:prstGeom prst="rect">
            <a:avLst/>
          </a:prstGeom>
        </p:spPr>
        <p:txBody>
          <a:bodyPr vert="horz" lIns="96634" tIns="48317" rIns="96634" bIns="48317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9519055"/>
            <a:ext cx="2985558" cy="502834"/>
          </a:xfrm>
          <a:prstGeom prst="rect">
            <a:avLst/>
          </a:prstGeom>
        </p:spPr>
        <p:txBody>
          <a:bodyPr vert="horz" lIns="96634" tIns="48317" rIns="96634" bIns="48317" rtlCol="0" anchor="b"/>
          <a:lstStyle>
            <a:lvl1pPr algn="l">
              <a:defRPr sz="13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902597" y="9519055"/>
            <a:ext cx="2985558" cy="502834"/>
          </a:xfrm>
          <a:prstGeom prst="rect">
            <a:avLst/>
          </a:prstGeom>
        </p:spPr>
        <p:txBody>
          <a:bodyPr vert="horz" lIns="96634" tIns="48317" rIns="96634" bIns="48317" rtlCol="0" anchor="b"/>
          <a:lstStyle>
            <a:lvl1pPr algn="r">
              <a:defRPr sz="1300"/>
            </a:lvl1pPr>
          </a:lstStyle>
          <a:p>
            <a:fld id="{5B0CB017-18DF-F644-A3B5-32D8301FCE4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95770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66338">
              <a:defRPr/>
            </a:pPr>
            <a:fld id="{5B0CB017-18DF-F644-A3B5-32D8301FCE43}" type="slidenum">
              <a:rPr lang="fr-FR">
                <a:solidFill>
                  <a:prstClr val="black"/>
                </a:solidFill>
                <a:latin typeface="Calibri" panose="020F0502020204030204"/>
              </a:rPr>
              <a:pPr defTabSz="966338">
                <a:defRPr/>
              </a:pPr>
              <a:t>1</a:t>
            </a:fld>
            <a:endParaRPr lang="fr-FR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9955328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UniversiteParis — Titre">
    <p:bg>
      <p:bgPr>
        <a:solidFill>
          <a:srgbClr val="8A15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88388" cy="6858000"/>
          </a:xfrm>
          <a:prstGeom prst="rect">
            <a:avLst/>
          </a:prstGeom>
        </p:spPr>
      </p:pic>
      <p:sp>
        <p:nvSpPr>
          <p:cNvPr id="9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439999" y="4560000"/>
            <a:ext cx="10370093" cy="720000"/>
          </a:xfrm>
          <a:prstGeom prst="rect">
            <a:avLst/>
          </a:prstGeom>
        </p:spPr>
        <p:txBody>
          <a:bodyPr lIns="0" tIns="0" rIns="0" bIns="0" anchor="t"/>
          <a:lstStyle>
            <a:lvl1pPr marL="0" indent="0" algn="l">
              <a:lnSpc>
                <a:spcPts val="2400"/>
              </a:lnSpc>
              <a:spcBef>
                <a:spcPts val="0"/>
              </a:spcBef>
              <a:buNone/>
              <a:defRPr sz="2400">
                <a:solidFill>
                  <a:schemeClr val="bg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US" dirty="0" err="1"/>
              <a:t>Présentation</a:t>
            </a:r>
            <a:r>
              <a:rPr lang="en-US" dirty="0"/>
              <a:t> du (</a:t>
            </a:r>
            <a:r>
              <a:rPr lang="en-US" dirty="0" err="1"/>
              <a:t>mettre</a:t>
            </a:r>
            <a:r>
              <a:rPr lang="en-US" dirty="0"/>
              <a:t> date du jour)</a:t>
            </a:r>
          </a:p>
        </p:txBody>
      </p:sp>
      <p:cxnSp>
        <p:nvCxnSpPr>
          <p:cNvPr id="10" name="Connecteur droit 9"/>
          <p:cNvCxnSpPr/>
          <p:nvPr/>
        </p:nvCxnSpPr>
        <p:spPr>
          <a:xfrm>
            <a:off x="384001" y="1440000"/>
            <a:ext cx="11426092" cy="0"/>
          </a:xfrm>
          <a:prstGeom prst="line">
            <a:avLst/>
          </a:prstGeom>
          <a:ln w="31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001" y="480000"/>
            <a:ext cx="2473644" cy="720000"/>
          </a:xfrm>
          <a:prstGeom prst="rect">
            <a:avLst/>
          </a:prstGeom>
        </p:spPr>
      </p:pic>
      <p:sp>
        <p:nvSpPr>
          <p:cNvPr id="12" name="Titre 18"/>
          <p:cNvSpPr>
            <a:spLocks noGrp="1"/>
          </p:cNvSpPr>
          <p:nvPr>
            <p:ph type="title" hasCustomPrompt="1"/>
          </p:nvPr>
        </p:nvSpPr>
        <p:spPr>
          <a:xfrm>
            <a:off x="1440000" y="2400000"/>
            <a:ext cx="10368000" cy="16320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fr-FR" dirty="0"/>
              <a:t>Titre de la présentation </a:t>
            </a:r>
            <a:br>
              <a:rPr lang="fr-FR" dirty="0"/>
            </a:br>
            <a:r>
              <a:rPr lang="fr-FR" dirty="0"/>
              <a:t>en Lucida Sans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UniversiteParis – Titre fo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88388" cy="6858000"/>
          </a:xfrm>
          <a:prstGeom prst="rect">
            <a:avLst/>
          </a:prstGeom>
        </p:spPr>
      </p:pic>
      <p:sp>
        <p:nvSpPr>
          <p:cNvPr id="8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439999" y="4560000"/>
            <a:ext cx="10370093" cy="720000"/>
          </a:xfrm>
          <a:prstGeom prst="rect">
            <a:avLst/>
          </a:prstGeom>
        </p:spPr>
        <p:txBody>
          <a:bodyPr lIns="0" tIns="0" rIns="0" bIns="0" anchor="t"/>
          <a:lstStyle>
            <a:lvl1pPr marL="0" indent="0" algn="l">
              <a:lnSpc>
                <a:spcPts val="2400"/>
              </a:lnSpc>
              <a:spcBef>
                <a:spcPts val="0"/>
              </a:spcBef>
              <a:buNone/>
              <a:defRPr sz="2400">
                <a:solidFill>
                  <a:schemeClr val="tx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US" dirty="0" err="1"/>
              <a:t>Présentation</a:t>
            </a:r>
            <a:r>
              <a:rPr lang="en-US" dirty="0"/>
              <a:t> du (</a:t>
            </a:r>
            <a:r>
              <a:rPr lang="en-US" dirty="0" err="1"/>
              <a:t>mettre</a:t>
            </a:r>
            <a:r>
              <a:rPr lang="en-US" dirty="0"/>
              <a:t> date du jour)</a:t>
            </a:r>
          </a:p>
        </p:txBody>
      </p:sp>
      <p:cxnSp>
        <p:nvCxnSpPr>
          <p:cNvPr id="9" name="Connecteur droit 8"/>
          <p:cNvCxnSpPr/>
          <p:nvPr/>
        </p:nvCxnSpPr>
        <p:spPr>
          <a:xfrm>
            <a:off x="384001" y="1440000"/>
            <a:ext cx="11426092" cy="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Imag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000" y="480000"/>
            <a:ext cx="2473645" cy="720000"/>
          </a:xfrm>
          <a:prstGeom prst="rect">
            <a:avLst/>
          </a:prstGeom>
        </p:spPr>
      </p:pic>
      <p:sp>
        <p:nvSpPr>
          <p:cNvPr id="11" name="Titre 18"/>
          <p:cNvSpPr>
            <a:spLocks noGrp="1"/>
          </p:cNvSpPr>
          <p:nvPr>
            <p:ph type="title" hasCustomPrompt="1"/>
          </p:nvPr>
        </p:nvSpPr>
        <p:spPr>
          <a:xfrm>
            <a:off x="1440000" y="2400000"/>
            <a:ext cx="10368000" cy="1632000"/>
          </a:xfrm>
        </p:spPr>
        <p:txBody>
          <a:bodyPr/>
          <a:lstStyle>
            <a:lvl1pPr>
              <a:defRPr baseline="0"/>
            </a:lvl1pPr>
          </a:lstStyle>
          <a:p>
            <a:r>
              <a:rPr lang="fr-FR" dirty="0"/>
              <a:t>Titre de la présentation </a:t>
            </a:r>
            <a:br>
              <a:rPr lang="fr-FR" dirty="0"/>
            </a:br>
            <a:r>
              <a:rPr lang="fr-FR" dirty="0"/>
              <a:t>en Lucida Sans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UniversiteParis — Sommaire">
    <p:bg>
      <p:bgPr>
        <a:solidFill>
          <a:srgbClr val="4F484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ce réservé du texte 15"/>
          <p:cNvSpPr>
            <a:spLocks noGrp="1"/>
          </p:cNvSpPr>
          <p:nvPr>
            <p:ph type="body" sz="quarter" idx="13" hasCustomPrompt="1"/>
          </p:nvPr>
        </p:nvSpPr>
        <p:spPr>
          <a:xfrm>
            <a:off x="1440001" y="864000"/>
            <a:ext cx="3207320" cy="384000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indent="0">
              <a:buNone/>
              <a:defRPr sz="2133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fr-FR" dirty="0"/>
              <a:t>Sommaire</a:t>
            </a:r>
          </a:p>
        </p:txBody>
      </p:sp>
      <p:sp>
        <p:nvSpPr>
          <p:cNvPr id="8" name="Espace réservé du texte 13"/>
          <p:cNvSpPr>
            <a:spLocks noGrp="1"/>
          </p:cNvSpPr>
          <p:nvPr>
            <p:ph type="body" sz="quarter" idx="14" hasCustomPrompt="1"/>
          </p:nvPr>
        </p:nvSpPr>
        <p:spPr>
          <a:xfrm>
            <a:off x="1439332" y="1920000"/>
            <a:ext cx="720000" cy="384000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ts val="4000"/>
              </a:lnSpc>
              <a:spcBef>
                <a:spcPts val="0"/>
              </a:spcBef>
              <a:buNone/>
              <a:defRPr sz="2667" baseline="0">
                <a:solidFill>
                  <a:schemeClr val="bg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fr-FR" dirty="0"/>
              <a:t>01</a:t>
            </a:r>
          </a:p>
          <a:p>
            <a:pPr lvl="0"/>
            <a:r>
              <a:rPr lang="fr-FR" dirty="0"/>
              <a:t>02</a:t>
            </a:r>
          </a:p>
          <a:p>
            <a:pPr lvl="0"/>
            <a:r>
              <a:rPr lang="fr-FR" dirty="0"/>
              <a:t>03</a:t>
            </a:r>
          </a:p>
          <a:p>
            <a:pPr lvl="0"/>
            <a:r>
              <a:rPr lang="fr-FR" dirty="0"/>
              <a:t>04</a:t>
            </a:r>
          </a:p>
          <a:p>
            <a:pPr lvl="0"/>
            <a:r>
              <a:rPr lang="fr-FR" dirty="0"/>
              <a:t>05</a:t>
            </a:r>
          </a:p>
        </p:txBody>
      </p:sp>
      <p:sp>
        <p:nvSpPr>
          <p:cNvPr id="9" name="Espace réservé du texte 13"/>
          <p:cNvSpPr>
            <a:spLocks noGrp="1"/>
          </p:cNvSpPr>
          <p:nvPr>
            <p:ph type="body" sz="quarter" idx="15" hasCustomPrompt="1"/>
          </p:nvPr>
        </p:nvSpPr>
        <p:spPr>
          <a:xfrm>
            <a:off x="2515096" y="1920000"/>
            <a:ext cx="4166600" cy="384000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ts val="4000"/>
              </a:lnSpc>
              <a:spcBef>
                <a:spcPts val="0"/>
              </a:spcBef>
              <a:buNone/>
              <a:defRPr sz="1867" baseline="0">
                <a:solidFill>
                  <a:schemeClr val="bg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fr-FR" dirty="0"/>
              <a:t>Partie 1</a:t>
            </a:r>
          </a:p>
          <a:p>
            <a:pPr lvl="0"/>
            <a:r>
              <a:rPr lang="fr-FR" dirty="0"/>
              <a:t>Partie 2</a:t>
            </a:r>
          </a:p>
          <a:p>
            <a:pPr lvl="0"/>
            <a:r>
              <a:rPr lang="fr-FR" dirty="0"/>
              <a:t>Partie 3</a:t>
            </a:r>
          </a:p>
          <a:p>
            <a:pPr lvl="0"/>
            <a:r>
              <a:rPr lang="fr-FR" dirty="0"/>
              <a:t>Partie 4</a:t>
            </a:r>
          </a:p>
          <a:p>
            <a:pPr lvl="0"/>
            <a:r>
              <a:rPr lang="fr-FR" dirty="0"/>
              <a:t>Partie 5</a:t>
            </a:r>
          </a:p>
        </p:txBody>
      </p:sp>
      <p:sp>
        <p:nvSpPr>
          <p:cNvPr id="10" name="Espace réservé du texte 13"/>
          <p:cNvSpPr>
            <a:spLocks noGrp="1"/>
          </p:cNvSpPr>
          <p:nvPr>
            <p:ph type="body" sz="quarter" idx="16" hasCustomPrompt="1"/>
          </p:nvPr>
        </p:nvSpPr>
        <p:spPr>
          <a:xfrm>
            <a:off x="7146448" y="1920000"/>
            <a:ext cx="720000" cy="384000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ts val="4000"/>
              </a:lnSpc>
              <a:spcBef>
                <a:spcPts val="0"/>
              </a:spcBef>
              <a:buNone/>
              <a:defRPr sz="1867" baseline="0">
                <a:solidFill>
                  <a:schemeClr val="bg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fr-FR" dirty="0"/>
              <a:t>01</a:t>
            </a:r>
          </a:p>
          <a:p>
            <a:pPr lvl="0"/>
            <a:r>
              <a:rPr lang="fr-FR" dirty="0"/>
              <a:t>02</a:t>
            </a:r>
          </a:p>
          <a:p>
            <a:pPr lvl="0"/>
            <a:r>
              <a:rPr lang="fr-FR" dirty="0"/>
              <a:t>03</a:t>
            </a:r>
          </a:p>
          <a:p>
            <a:pPr lvl="0"/>
            <a:r>
              <a:rPr lang="fr-FR" dirty="0"/>
              <a:t>04</a:t>
            </a:r>
          </a:p>
          <a:p>
            <a:pPr lvl="0"/>
            <a:r>
              <a:rPr lang="fr-FR" dirty="0"/>
              <a:t>05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Contenu lis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ce réservé du texte 15"/>
          <p:cNvSpPr>
            <a:spLocks noGrp="1"/>
          </p:cNvSpPr>
          <p:nvPr>
            <p:ph type="body" sz="quarter" idx="13" hasCustomPrompt="1"/>
          </p:nvPr>
        </p:nvSpPr>
        <p:spPr>
          <a:xfrm>
            <a:off x="1440001" y="864000"/>
            <a:ext cx="10370092" cy="384000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indent="0">
              <a:buNone/>
              <a:defRPr sz="2133" b="0" cap="none" spc="0" baseline="0">
                <a:ln>
                  <a:noFill/>
                </a:ln>
                <a:solidFill>
                  <a:srgbClr val="921831"/>
                </a:solidFill>
                <a:effectLst/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fr-FR" dirty="0"/>
              <a:t>Titre de la partie</a:t>
            </a:r>
          </a:p>
        </p:txBody>
      </p:sp>
      <p:sp>
        <p:nvSpPr>
          <p:cNvPr id="9" name="Espace réservé du texte 18"/>
          <p:cNvSpPr>
            <a:spLocks noGrp="1"/>
          </p:cNvSpPr>
          <p:nvPr>
            <p:ph type="body" sz="quarter" idx="15" hasCustomPrompt="1"/>
          </p:nvPr>
        </p:nvSpPr>
        <p:spPr>
          <a:xfrm>
            <a:off x="1439333" y="2487084"/>
            <a:ext cx="10371667" cy="3361267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228594" indent="-228594">
              <a:buFont typeface="Symbol" charset="2"/>
              <a:buChar char="⎯"/>
              <a:defRPr sz="1600" b="0" cap="none" spc="0">
                <a:ln>
                  <a:noFill/>
                </a:ln>
                <a:solidFill>
                  <a:schemeClr val="tx1"/>
                </a:solidFill>
                <a:effectLst/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n°1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n°2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n°3</a:t>
            </a:r>
          </a:p>
        </p:txBody>
      </p:sp>
      <p:sp>
        <p:nvSpPr>
          <p:cNvPr id="10" name="Titre 37"/>
          <p:cNvSpPr>
            <a:spLocks noGrp="1"/>
          </p:cNvSpPr>
          <p:nvPr>
            <p:ph type="title" hasCustomPrompt="1"/>
          </p:nvPr>
        </p:nvSpPr>
        <p:spPr>
          <a:xfrm>
            <a:off x="1440000" y="1344000"/>
            <a:ext cx="10368000" cy="960000"/>
          </a:xfrm>
        </p:spPr>
        <p:txBody>
          <a:bodyPr/>
          <a:lstStyle>
            <a:lvl1pPr>
              <a:defRPr b="0" cap="none" spc="0">
                <a:ln>
                  <a:noFill/>
                </a:ln>
                <a:solidFill>
                  <a:schemeClr val="tx1"/>
                </a:solidFill>
                <a:effectLst/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Titre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Contenu liste fond couleur">
    <p:bg>
      <p:bgPr>
        <a:solidFill>
          <a:srgbClr val="DEE6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u texte 18"/>
          <p:cNvSpPr>
            <a:spLocks noGrp="1"/>
          </p:cNvSpPr>
          <p:nvPr>
            <p:ph type="body" sz="quarter" idx="15" hasCustomPrompt="1"/>
          </p:nvPr>
        </p:nvSpPr>
        <p:spPr>
          <a:xfrm>
            <a:off x="1439333" y="1440001"/>
            <a:ext cx="10371667" cy="4459199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228594" indent="-228594">
              <a:buFont typeface="Symbol" charset="2"/>
              <a:buChar char="⎯"/>
              <a:defRPr sz="1600">
                <a:solidFill>
                  <a:schemeClr val="tx1"/>
                </a:solidFill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n°1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n°2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n°3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Texte +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1438372" y="1585397"/>
            <a:ext cx="3208949" cy="4935205"/>
          </a:xfrm>
          <a:prstGeom prst="rect">
            <a:avLst/>
          </a:prstGeom>
        </p:spPr>
        <p:txBody>
          <a:bodyPr lIns="0" tIns="0" rIns="0" bIns="0" anchor="t">
            <a:normAutofit/>
          </a:bodyPr>
          <a:lstStyle>
            <a:lvl1pPr marL="0" indent="0" algn="l">
              <a:buNone/>
              <a:defRPr sz="2133" baseline="0">
                <a:solidFill>
                  <a:schemeClr val="tx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dirty="0"/>
              <a:t>Insérer texte </a:t>
            </a:r>
          </a:p>
        </p:txBody>
      </p:sp>
      <p:sp>
        <p:nvSpPr>
          <p:cNvPr id="7" name="Espace réservé pour une image  24"/>
          <p:cNvSpPr>
            <a:spLocks noGrp="1"/>
          </p:cNvSpPr>
          <p:nvPr>
            <p:ph type="pic" sz="quarter" idx="18" hasCustomPrompt="1"/>
          </p:nvPr>
        </p:nvSpPr>
        <p:spPr>
          <a:xfrm>
            <a:off x="6085693" y="0"/>
            <a:ext cx="6096000" cy="6858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  <p:sp>
        <p:nvSpPr>
          <p:cNvPr id="8" name="Espace réservé du texte 15"/>
          <p:cNvSpPr>
            <a:spLocks noGrp="1"/>
          </p:cNvSpPr>
          <p:nvPr>
            <p:ph type="body" sz="quarter" idx="13" hasCustomPrompt="1"/>
          </p:nvPr>
        </p:nvSpPr>
        <p:spPr>
          <a:xfrm>
            <a:off x="1440001" y="864000"/>
            <a:ext cx="3207320" cy="384000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indent="0">
              <a:buNone/>
              <a:defRPr sz="2133" baseline="0">
                <a:solidFill>
                  <a:srgbClr val="8A1538"/>
                </a:solidFill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fr-FR" dirty="0"/>
              <a:t>Titre de la partie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Contenu liste + image plein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pour une image  24"/>
          <p:cNvSpPr>
            <a:spLocks noGrp="1"/>
          </p:cNvSpPr>
          <p:nvPr>
            <p:ph type="pic" sz="quarter" idx="18" hasCustomPrompt="1"/>
          </p:nvPr>
        </p:nvSpPr>
        <p:spPr>
          <a:xfrm>
            <a:off x="6085693" y="0"/>
            <a:ext cx="6096000" cy="6858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  <p:sp>
        <p:nvSpPr>
          <p:cNvPr id="6" name="Espace réservé du texte 18"/>
          <p:cNvSpPr>
            <a:spLocks noGrp="1"/>
          </p:cNvSpPr>
          <p:nvPr>
            <p:ph type="body" sz="quarter" idx="15" hasCustomPrompt="1"/>
          </p:nvPr>
        </p:nvSpPr>
        <p:spPr>
          <a:xfrm>
            <a:off x="1440000" y="1506071"/>
            <a:ext cx="3207323" cy="3840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228594" indent="-228594">
              <a:buFont typeface="AppleSymbols" charset="0"/>
              <a:buChar char="⎻"/>
              <a:defRPr sz="1600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n°1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n°2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n°3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Contenu liste +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9103425" y="3176"/>
            <a:ext cx="2743200" cy="365125"/>
          </a:xfrm>
          <a:prstGeom prst="rect">
            <a:avLst/>
          </a:prstGeom>
        </p:spPr>
        <p:txBody>
          <a:bodyPr/>
          <a:lstStyle/>
          <a:p>
            <a:fld id="{35D12B2B-4F34-D744-B045-A94D54AFF71E}" type="datetimeFigureOut">
              <a:rPr lang="fr-FR" smtClean="0"/>
              <a:t>05/03/2025</a:t>
            </a:fld>
            <a:endParaRPr lang="fr-FR"/>
          </a:p>
        </p:txBody>
      </p:sp>
      <p:sp>
        <p:nvSpPr>
          <p:cNvPr id="8" name="Espace réservé du texte 18"/>
          <p:cNvSpPr>
            <a:spLocks noGrp="1"/>
          </p:cNvSpPr>
          <p:nvPr>
            <p:ph type="body" sz="quarter" idx="15" hasCustomPrompt="1"/>
          </p:nvPr>
        </p:nvSpPr>
        <p:spPr>
          <a:xfrm>
            <a:off x="1439999" y="1506071"/>
            <a:ext cx="4584949" cy="3840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228594" indent="-228594">
              <a:buFont typeface="AppleSymbols" charset="0"/>
              <a:buChar char="⎻"/>
              <a:defRPr sz="1600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n°1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n°2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n°3</a:t>
            </a:r>
          </a:p>
        </p:txBody>
      </p:sp>
      <p:sp>
        <p:nvSpPr>
          <p:cNvPr id="9" name="Espace réservé pour une image  24"/>
          <p:cNvSpPr>
            <a:spLocks noGrp="1"/>
          </p:cNvSpPr>
          <p:nvPr>
            <p:ph type="pic" sz="quarter" idx="19" hasCustomPrompt="1"/>
          </p:nvPr>
        </p:nvSpPr>
        <p:spPr>
          <a:xfrm>
            <a:off x="7527740" y="1198067"/>
            <a:ext cx="3216000" cy="4459199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Image + contenu lis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ce réservé du texte 18"/>
          <p:cNvSpPr>
            <a:spLocks noGrp="1"/>
          </p:cNvSpPr>
          <p:nvPr>
            <p:ph type="body" sz="quarter" idx="15" hasCustomPrompt="1"/>
          </p:nvPr>
        </p:nvSpPr>
        <p:spPr>
          <a:xfrm>
            <a:off x="6158791" y="1506071"/>
            <a:ext cx="4584949" cy="3840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228594" indent="-228594">
              <a:buFont typeface="AppleSymbols" charset="0"/>
              <a:buChar char="⎻"/>
              <a:defRPr sz="1600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n°1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n°2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n°3</a:t>
            </a:r>
          </a:p>
        </p:txBody>
      </p:sp>
      <p:sp>
        <p:nvSpPr>
          <p:cNvPr id="9" name="Espace réservé pour une image  24"/>
          <p:cNvSpPr>
            <a:spLocks noGrp="1"/>
          </p:cNvSpPr>
          <p:nvPr>
            <p:ph type="pic" sz="quarter" idx="19" hasCustomPrompt="1"/>
          </p:nvPr>
        </p:nvSpPr>
        <p:spPr>
          <a:xfrm>
            <a:off x="1439999" y="1198067"/>
            <a:ext cx="3216000" cy="4459199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– Image + texte fond couleur borde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rgbClr val="9218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400"/>
          </a:p>
        </p:txBody>
      </p:sp>
      <p:sp>
        <p:nvSpPr>
          <p:cNvPr id="8" name="Espace réservé du texte 15"/>
          <p:cNvSpPr>
            <a:spLocks noGrp="1"/>
          </p:cNvSpPr>
          <p:nvPr>
            <p:ph type="body" sz="quarter" idx="18"/>
          </p:nvPr>
        </p:nvSpPr>
        <p:spPr>
          <a:xfrm>
            <a:off x="6980517" y="848783"/>
            <a:ext cx="4320000" cy="5160435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lnSpc>
                <a:spcPts val="3733"/>
              </a:lnSpc>
              <a:buNone/>
              <a:defRPr sz="2933" b="1" baseline="0">
                <a:solidFill>
                  <a:schemeClr val="bg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</p:txBody>
      </p:sp>
      <p:sp>
        <p:nvSpPr>
          <p:cNvPr id="9" name="Espace réservé pour une image  24"/>
          <p:cNvSpPr>
            <a:spLocks noGrp="1"/>
          </p:cNvSpPr>
          <p:nvPr>
            <p:ph type="pic" sz="quarter" idx="19" hasCustomPrompt="1"/>
          </p:nvPr>
        </p:nvSpPr>
        <p:spPr>
          <a:xfrm>
            <a:off x="-6965" y="0"/>
            <a:ext cx="6096000" cy="6858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  <p:sp>
        <p:nvSpPr>
          <p:cNvPr id="10" name="Footer Placeholder 4"/>
          <p:cNvSpPr txBox="1">
            <a:spLocks/>
          </p:cNvSpPr>
          <p:nvPr/>
        </p:nvSpPr>
        <p:spPr>
          <a:xfrm>
            <a:off x="10128000" y="124576"/>
            <a:ext cx="1680000" cy="288000"/>
          </a:xfrm>
          <a:prstGeom prst="rect">
            <a:avLst/>
          </a:prstGeom>
        </p:spPr>
        <p:txBody>
          <a:bodyPr vert="horz" lIns="0" tIns="0" rIns="0" bIns="0" rtlCol="0" anchor="ctr" anchorCtr="0"/>
          <a:lstStyle>
            <a:defPPr>
              <a:defRPr lang="fr-FR"/>
            </a:defPPr>
            <a:lvl1pPr marL="0" algn="l" defTabSz="685800" rtl="0" eaLnBrk="1" latinLnBrk="0" hangingPunct="1">
              <a:defRPr sz="700" b="1" kern="1200">
                <a:solidFill>
                  <a:schemeClr val="tx1"/>
                </a:solidFill>
                <a:latin typeface="Lucida Sans Normal" charset="0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F9510879-16A2-B440-ACFD-1D60DADFCF61}" type="slidenum">
              <a:rPr lang="fr-FR" sz="933" smtClean="0"/>
              <a:pPr algn="r"/>
              <a:t>‹N°›</a:t>
            </a:fld>
            <a:endParaRPr lang="fr-FR" sz="933" dirty="0"/>
          </a:p>
        </p:txBody>
      </p:sp>
      <p:cxnSp>
        <p:nvCxnSpPr>
          <p:cNvPr id="11" name="Connecteur droit 10"/>
          <p:cNvCxnSpPr/>
          <p:nvPr/>
        </p:nvCxnSpPr>
        <p:spPr>
          <a:xfrm>
            <a:off x="384001" y="480000"/>
            <a:ext cx="11426092" cy="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Deux images V1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ce réservé pour une image  24"/>
          <p:cNvSpPr>
            <a:spLocks noGrp="1"/>
          </p:cNvSpPr>
          <p:nvPr>
            <p:ph type="pic" sz="quarter" idx="19" hasCustomPrompt="1"/>
          </p:nvPr>
        </p:nvSpPr>
        <p:spPr>
          <a:xfrm>
            <a:off x="7546305" y="1198067"/>
            <a:ext cx="3216000" cy="4459199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  <p:sp>
        <p:nvSpPr>
          <p:cNvPr id="8" name="Espace réservé pour une image  24"/>
          <p:cNvSpPr>
            <a:spLocks noGrp="1"/>
          </p:cNvSpPr>
          <p:nvPr>
            <p:ph type="pic" sz="quarter" idx="18" hasCustomPrompt="1"/>
          </p:nvPr>
        </p:nvSpPr>
        <p:spPr>
          <a:xfrm>
            <a:off x="0" y="0"/>
            <a:ext cx="6096000" cy="6858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Deux images V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pour une image  24"/>
          <p:cNvSpPr>
            <a:spLocks noGrp="1"/>
          </p:cNvSpPr>
          <p:nvPr>
            <p:ph type="pic" sz="quarter" idx="19" hasCustomPrompt="1"/>
          </p:nvPr>
        </p:nvSpPr>
        <p:spPr>
          <a:xfrm>
            <a:off x="1439999" y="1198067"/>
            <a:ext cx="3216000" cy="4459199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  <p:sp>
        <p:nvSpPr>
          <p:cNvPr id="4" name="Espace réservé pour une image  24"/>
          <p:cNvSpPr>
            <a:spLocks noGrp="1"/>
          </p:cNvSpPr>
          <p:nvPr>
            <p:ph type="pic" sz="quarter" idx="18" hasCustomPrompt="1"/>
          </p:nvPr>
        </p:nvSpPr>
        <p:spPr>
          <a:xfrm>
            <a:off x="6085693" y="0"/>
            <a:ext cx="6096000" cy="6858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Texte fond couleur + contenu lis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1"/>
            <a:ext cx="6096000" cy="6857999"/>
          </a:xfrm>
          <a:prstGeom prst="rect">
            <a:avLst/>
          </a:prstGeom>
          <a:solidFill>
            <a:srgbClr val="9118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400"/>
          </a:p>
        </p:txBody>
      </p:sp>
      <p:sp>
        <p:nvSpPr>
          <p:cNvPr id="10" name="Espace réservé du texte 15"/>
          <p:cNvSpPr>
            <a:spLocks noGrp="1"/>
          </p:cNvSpPr>
          <p:nvPr>
            <p:ph type="body" sz="quarter" idx="18"/>
          </p:nvPr>
        </p:nvSpPr>
        <p:spPr>
          <a:xfrm>
            <a:off x="884517" y="848783"/>
            <a:ext cx="4320000" cy="5160435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lnSpc>
                <a:spcPts val="3733"/>
              </a:lnSpc>
              <a:buNone/>
              <a:defRPr sz="2933" b="1" baseline="0">
                <a:solidFill>
                  <a:schemeClr val="bg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</p:txBody>
      </p:sp>
      <p:sp>
        <p:nvSpPr>
          <p:cNvPr id="11" name="Espace réservé du texte 18"/>
          <p:cNvSpPr>
            <a:spLocks noGrp="1"/>
          </p:cNvSpPr>
          <p:nvPr>
            <p:ph type="body" sz="quarter" idx="15" hasCustomPrompt="1"/>
          </p:nvPr>
        </p:nvSpPr>
        <p:spPr>
          <a:xfrm>
            <a:off x="6956611" y="848783"/>
            <a:ext cx="4320000" cy="5160435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228594" indent="-228594">
              <a:buFont typeface="Symbol" charset="2"/>
              <a:buChar char="⎯"/>
              <a:defRPr sz="1600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n°1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n°2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n°3</a:t>
            </a:r>
          </a:p>
        </p:txBody>
      </p:sp>
      <p:cxnSp>
        <p:nvCxnSpPr>
          <p:cNvPr id="12" name="Connecteur droit 11"/>
          <p:cNvCxnSpPr/>
          <p:nvPr/>
        </p:nvCxnSpPr>
        <p:spPr>
          <a:xfrm>
            <a:off x="384001" y="480000"/>
            <a:ext cx="11426092" cy="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Footer Placeholder 4"/>
          <p:cNvSpPr txBox="1">
            <a:spLocks/>
          </p:cNvSpPr>
          <p:nvPr/>
        </p:nvSpPr>
        <p:spPr>
          <a:xfrm>
            <a:off x="1439999" y="124576"/>
            <a:ext cx="2301271" cy="288000"/>
          </a:xfrm>
          <a:prstGeom prst="rect">
            <a:avLst/>
          </a:prstGeom>
        </p:spPr>
        <p:txBody>
          <a:bodyPr vert="horz" lIns="0" tIns="0" rIns="0" bIns="0" rtlCol="0" anchor="ctr" anchorCtr="0"/>
          <a:lstStyle>
            <a:defPPr>
              <a:defRPr lang="fr-FR"/>
            </a:defPPr>
            <a:lvl1pPr marL="0" algn="l" defTabSz="685800" rtl="0" eaLnBrk="1" latinLnBrk="0" hangingPunct="1">
              <a:defRPr sz="700" b="1" kern="1200">
                <a:solidFill>
                  <a:schemeClr val="tx1"/>
                </a:solidFill>
                <a:latin typeface="Lucida Sans Normal" charset="0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fr-FR" sz="933" dirty="0"/>
              <a:t>UNIVERSITÉ DE PARIS</a:t>
            </a:r>
          </a:p>
        </p:txBody>
      </p:sp>
      <p:pic>
        <p:nvPicPr>
          <p:cNvPr id="14" name="Image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000" y="96000"/>
            <a:ext cx="294781" cy="288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– Image + texte fond couleur corai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6096000" y="1"/>
            <a:ext cx="6096000" cy="6857999"/>
          </a:xfrm>
          <a:prstGeom prst="rect">
            <a:avLst/>
          </a:prstGeom>
          <a:solidFill>
            <a:srgbClr val="FF60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400"/>
          </a:p>
        </p:txBody>
      </p:sp>
      <p:sp>
        <p:nvSpPr>
          <p:cNvPr id="4" name="Espace réservé du texte 15"/>
          <p:cNvSpPr>
            <a:spLocks noGrp="1"/>
          </p:cNvSpPr>
          <p:nvPr>
            <p:ph type="body" sz="quarter" idx="18"/>
          </p:nvPr>
        </p:nvSpPr>
        <p:spPr>
          <a:xfrm>
            <a:off x="6980517" y="848783"/>
            <a:ext cx="4320000" cy="5160435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lnSpc>
                <a:spcPts val="3733"/>
              </a:lnSpc>
              <a:buNone/>
              <a:defRPr sz="2933" b="1" baseline="0">
                <a:solidFill>
                  <a:schemeClr val="bg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</p:txBody>
      </p:sp>
      <p:sp>
        <p:nvSpPr>
          <p:cNvPr id="5" name="Espace réservé du texte 18"/>
          <p:cNvSpPr>
            <a:spLocks noGrp="1"/>
          </p:cNvSpPr>
          <p:nvPr>
            <p:ph type="body" sz="quarter" idx="15" hasCustomPrompt="1"/>
          </p:nvPr>
        </p:nvSpPr>
        <p:spPr>
          <a:xfrm>
            <a:off x="860611" y="848783"/>
            <a:ext cx="4320000" cy="5160435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228594" indent="-228594">
              <a:buFont typeface="Symbol" charset="2"/>
              <a:buChar char="⎯"/>
              <a:defRPr sz="1600">
                <a:solidFill>
                  <a:schemeClr val="tx1"/>
                </a:solidFill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n°1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n°2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n°3</a:t>
            </a:r>
          </a:p>
        </p:txBody>
      </p:sp>
      <p:sp>
        <p:nvSpPr>
          <p:cNvPr id="6" name="Footer Placeholder 4"/>
          <p:cNvSpPr txBox="1">
            <a:spLocks/>
          </p:cNvSpPr>
          <p:nvPr/>
        </p:nvSpPr>
        <p:spPr>
          <a:xfrm>
            <a:off x="10128000" y="124576"/>
            <a:ext cx="1680000" cy="288000"/>
          </a:xfrm>
          <a:prstGeom prst="rect">
            <a:avLst/>
          </a:prstGeom>
        </p:spPr>
        <p:txBody>
          <a:bodyPr vert="horz" lIns="0" tIns="0" rIns="0" bIns="0" rtlCol="0" anchor="ctr" anchorCtr="0"/>
          <a:lstStyle>
            <a:defPPr>
              <a:defRPr lang="fr-FR"/>
            </a:defPPr>
            <a:lvl1pPr marL="0" algn="l" defTabSz="685800" rtl="0" eaLnBrk="1" latinLnBrk="0" hangingPunct="1">
              <a:defRPr sz="700" b="1" kern="1200">
                <a:solidFill>
                  <a:schemeClr val="tx1"/>
                </a:solidFill>
                <a:latin typeface="Lucida Sans Normal" charset="0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F9510879-16A2-B440-ACFD-1D60DADFCF61}" type="slidenum">
              <a:rPr lang="fr-FR" sz="933" smtClean="0"/>
              <a:pPr algn="r"/>
              <a:t>‹N°›</a:t>
            </a:fld>
            <a:endParaRPr lang="fr-FR" sz="933" dirty="0"/>
          </a:p>
        </p:txBody>
      </p:sp>
      <p:cxnSp>
        <p:nvCxnSpPr>
          <p:cNvPr id="7" name="Connecteur droit 6"/>
          <p:cNvCxnSpPr/>
          <p:nvPr/>
        </p:nvCxnSpPr>
        <p:spPr>
          <a:xfrm>
            <a:off x="384001" y="480000"/>
            <a:ext cx="11426092" cy="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Image plein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pour une image  24"/>
          <p:cNvSpPr>
            <a:spLocks noGrp="1"/>
          </p:cNvSpPr>
          <p:nvPr>
            <p:ph type="pic" sz="quarter" idx="18" hasCustomPrompt="1"/>
          </p:nvPr>
        </p:nvSpPr>
        <p:spPr>
          <a:xfrm>
            <a:off x="0" y="0"/>
            <a:ext cx="12181693" cy="6858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 en arrière-plan</a:t>
            </a: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Cliquez et modifiez le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5D12B2B-4F34-D744-B045-A94D54AFF71E}" type="datetimeFigureOut">
              <a:rPr lang="fr-FR" smtClean="0"/>
              <a:t>05/03/2025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421EEBA-87AC-054D-8C06-6460C92966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83273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 1"/>
          <p:cNvSpPr>
            <a:spLocks noGrp="1"/>
          </p:cNvSpPr>
          <p:nvPr>
            <p:ph type="title"/>
          </p:nvPr>
        </p:nvSpPr>
        <p:spPr>
          <a:xfrm>
            <a:off x="1439998" y="1536000"/>
            <a:ext cx="10368001" cy="1056000"/>
          </a:xfrm>
          <a:prstGeom prst="rect">
            <a:avLst/>
          </a:prstGeom>
        </p:spPr>
        <p:txBody>
          <a:bodyPr vert="horz" lIns="0" tIns="0" rIns="0" bIns="0" rtlCol="0" anchor="t">
            <a:normAutofit/>
          </a:bodyPr>
          <a:lstStyle/>
          <a:p>
            <a:r>
              <a:rPr lang="fr-FR" dirty="0"/>
              <a:t>Cliquez et modifiez le titre</a:t>
            </a:r>
            <a:endParaRPr lang="en-US" dirty="0"/>
          </a:p>
        </p:txBody>
      </p:sp>
      <p:cxnSp>
        <p:nvCxnSpPr>
          <p:cNvPr id="8" name="Connecteur droit 7"/>
          <p:cNvCxnSpPr/>
          <p:nvPr/>
        </p:nvCxnSpPr>
        <p:spPr>
          <a:xfrm>
            <a:off x="384001" y="480000"/>
            <a:ext cx="11426092" cy="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Image 1" descr="Capture d’écran 2022-10-17 à 12.25.07.png"/>
          <p:cNvPicPr>
            <a:picLocks noChangeAspect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287" y="50426"/>
            <a:ext cx="1312586" cy="429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73477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5867" b="0" kern="1200">
          <a:solidFill>
            <a:schemeClr val="tx1"/>
          </a:solidFill>
          <a:latin typeface="Lucida Sans" charset="0"/>
          <a:ea typeface="Lucida Sans" charset="0"/>
          <a:cs typeface="Lucida Sans" charset="0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Sous-titre 2">
            <a:extLst>
              <a:ext uri="{FF2B5EF4-FFF2-40B4-BE49-F238E27FC236}">
                <a16:creationId xmlns:a16="http://schemas.microsoft.com/office/drawing/2014/main" id="{DCF339A0-F5EE-E448-7841-A2E2179272A6}"/>
              </a:ext>
            </a:extLst>
          </p:cNvPr>
          <p:cNvSpPr txBox="1">
            <a:spLocks/>
          </p:cNvSpPr>
          <p:nvPr/>
        </p:nvSpPr>
        <p:spPr>
          <a:xfrm>
            <a:off x="4919322" y="4530421"/>
            <a:ext cx="1225775" cy="22915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defPPr>
              <a:defRPr lang="fr-FR"/>
            </a:defPPr>
            <a:lvl1pPr lvl="0" indent="0" algn="ctr" defTabSz="914377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900" b="1">
                <a:solidFill>
                  <a:schemeClr val="bg1"/>
                </a:solidFill>
              </a:defRPr>
            </a:lvl1pPr>
            <a:lvl2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r>
              <a:rPr lang="fr-FR" dirty="0"/>
              <a:t>Bureau des stages</a:t>
            </a:r>
          </a:p>
        </p:txBody>
      </p:sp>
      <p:sp>
        <p:nvSpPr>
          <p:cNvPr id="42" name="ZoneTexte 41"/>
          <p:cNvSpPr txBox="1"/>
          <p:nvPr/>
        </p:nvSpPr>
        <p:spPr>
          <a:xfrm>
            <a:off x="3445677" y="157951"/>
            <a:ext cx="8335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1200" dirty="0">
                <a:solidFill>
                  <a:srgbClr val="000000"/>
                </a:solidFill>
                <a:latin typeface="Calibri" panose="020F0502020204030204"/>
              </a:rPr>
              <a:t>FACULTÉ DROIT ÉCONOMIE GESTION - </a:t>
            </a:r>
            <a:r>
              <a:rPr kumimoji="0" lang="fr-FR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poste téléphonique 01 76 53 </a:t>
            </a:r>
            <a:r>
              <a:rPr lang="fr-FR" sz="1200" dirty="0">
                <a:solidFill>
                  <a:srgbClr val="000000"/>
                </a:solidFill>
                <a:latin typeface="Calibri" panose="020F0502020204030204"/>
              </a:rPr>
              <a:t>XX</a:t>
            </a:r>
            <a:r>
              <a:rPr kumimoji="0" lang="fr-FR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XX				</a:t>
            </a: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MAJ </a:t>
            </a:r>
            <a:r>
              <a:rPr lang="fr-FR" sz="900" dirty="0">
                <a:solidFill>
                  <a:srgbClr val="000000"/>
                </a:solidFill>
                <a:latin typeface="Calibri" panose="020F0502020204030204"/>
              </a:rPr>
              <a:t>3</a:t>
            </a: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.03.2025</a:t>
            </a:r>
          </a:p>
        </p:txBody>
      </p:sp>
      <p:sp>
        <p:nvSpPr>
          <p:cNvPr id="103" name="Sous-titre 2"/>
          <p:cNvSpPr txBox="1">
            <a:spLocks/>
          </p:cNvSpPr>
          <p:nvPr/>
        </p:nvSpPr>
        <p:spPr>
          <a:xfrm>
            <a:off x="410761" y="555889"/>
            <a:ext cx="11495452" cy="348676"/>
          </a:xfrm>
          <a:prstGeom prst="rect">
            <a:avLst/>
          </a:prstGeom>
          <a:solidFill>
            <a:schemeClr val="accent1"/>
          </a:solidFill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Doyen</a:t>
            </a: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900" dirty="0">
                <a:solidFill>
                  <a:srgbClr val="FFFFFF"/>
                </a:solidFill>
                <a:latin typeface="Calibri" panose="020F0502020204030204"/>
              </a:rPr>
              <a:t>Alain LAQUIEZE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5" name="Sous-titre 2"/>
          <p:cNvSpPr txBox="1">
            <a:spLocks/>
          </p:cNvSpPr>
          <p:nvPr/>
        </p:nvSpPr>
        <p:spPr>
          <a:xfrm>
            <a:off x="410760" y="978256"/>
            <a:ext cx="11495454" cy="348676"/>
          </a:xfrm>
          <a:prstGeom prst="rect">
            <a:avLst/>
          </a:prstGeom>
          <a:solidFill>
            <a:schemeClr val="accent2"/>
          </a:solidFill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Cheffe des Services Administratifs et Techniques </a:t>
            </a: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Sylvie MOUREAUX-PHILIBERT</a:t>
            </a:r>
            <a:r>
              <a:rPr kumimoji="0" lang="fr-FR" sz="900" b="0" i="0" u="none" strike="noStrike" kern="120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44.59</a:t>
            </a:r>
          </a:p>
        </p:txBody>
      </p:sp>
      <p:sp>
        <p:nvSpPr>
          <p:cNvPr id="100" name="Sous-titre 2"/>
          <p:cNvSpPr txBox="1">
            <a:spLocks/>
          </p:cNvSpPr>
          <p:nvPr/>
        </p:nvSpPr>
        <p:spPr>
          <a:xfrm>
            <a:off x="1929670" y="3410553"/>
            <a:ext cx="1343049" cy="514539"/>
          </a:xfrm>
          <a:prstGeom prst="rect">
            <a:avLst/>
          </a:prstGeom>
          <a:solidFill>
            <a:schemeClr val="accent3"/>
          </a:solidFill>
          <a:ln>
            <a:solidFill>
              <a:srgbClr val="C07884"/>
            </a:solidFill>
          </a:ln>
        </p:spPr>
        <p:txBody>
          <a:bodyPr wrap="square" lIns="36000" tIns="36000" rIns="36000" bIns="36000">
            <a:noAutofit/>
          </a:bodyPr>
          <a:lstStyle>
            <a:defPPr>
              <a:defRPr lang="fr-FR"/>
            </a:defPPr>
            <a:lvl1pPr marR="0" lvl="0" indent="0" algn="ctr" defTabSz="914377" fontAlgn="auto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kumimoji="0" sz="900" b="1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</a:defRPr>
            </a:lvl1pPr>
            <a:lvl2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r>
              <a:rPr lang="fr-FR" dirty="0"/>
              <a:t>Laboratoires de recherche</a:t>
            </a:r>
            <a:br>
              <a:rPr lang="fr-FR" dirty="0"/>
            </a:br>
            <a:r>
              <a:rPr lang="fr-FR" dirty="0"/>
              <a:t>Myriam HAMITI 45.39</a:t>
            </a:r>
            <a:br>
              <a:rPr lang="fr-FR" dirty="0"/>
            </a:br>
            <a:r>
              <a:rPr lang="fr-FR" dirty="0"/>
              <a:t>Assistante recherche</a:t>
            </a:r>
          </a:p>
        </p:txBody>
      </p:sp>
      <p:sp>
        <p:nvSpPr>
          <p:cNvPr id="101" name="Sous-titre 2"/>
          <p:cNvSpPr txBox="1">
            <a:spLocks/>
          </p:cNvSpPr>
          <p:nvPr/>
        </p:nvSpPr>
        <p:spPr>
          <a:xfrm>
            <a:off x="1930169" y="3960749"/>
            <a:ext cx="1343752" cy="1189347"/>
          </a:xfrm>
          <a:prstGeom prst="rect">
            <a:avLst/>
          </a:prstGeom>
          <a:solidFill>
            <a:schemeClr val="bg1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defPPr>
              <a:defRPr lang="fr-FR"/>
            </a:defPPr>
            <a:lvl1pPr indent="0" algn="ctr" defTabSz="914377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900" b="1">
                <a:solidFill>
                  <a:schemeClr val="accent3"/>
                </a:solidFill>
              </a:defRPr>
            </a:lvl1pPr>
            <a:lvl2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pPr algn="l"/>
            <a:r>
              <a:rPr lang="fr-FR" sz="800" dirty="0">
                <a:solidFill>
                  <a:srgbClr val="8A1538"/>
                </a:solidFill>
                <a:latin typeface="Calibri" panose="020F0502020204030204"/>
              </a:rPr>
              <a:t>Arnaud</a:t>
            </a:r>
            <a:r>
              <a:rPr lang="fr-FR" dirty="0">
                <a:solidFill>
                  <a:srgbClr val="8A1538"/>
                </a:solidFill>
                <a:latin typeface="Calibri" panose="020F0502020204030204"/>
              </a:rPr>
              <a:t> VERGNE,         </a:t>
            </a:r>
            <a:r>
              <a:rPr lang="fr-FR" sz="800" b="0" dirty="0">
                <a:solidFill>
                  <a:srgbClr val="8A1538"/>
                </a:solidFill>
                <a:latin typeface="Calibri" panose="020F0502020204030204"/>
              </a:rPr>
              <a:t>Directeur IHD</a:t>
            </a:r>
            <a:br>
              <a:rPr lang="fr-FR" sz="800" b="0" dirty="0">
                <a:solidFill>
                  <a:srgbClr val="8A1538"/>
                </a:solidFill>
                <a:latin typeface="Calibri" panose="020F0502020204030204"/>
              </a:rPr>
            </a:br>
            <a:r>
              <a:rPr lang="fr-FR" dirty="0">
                <a:solidFill>
                  <a:srgbClr val="8A1538"/>
                </a:solidFill>
                <a:latin typeface="Calibri" panose="020F0502020204030204"/>
              </a:rPr>
              <a:t>N,                                </a:t>
            </a:r>
            <a:r>
              <a:rPr lang="fr-FR" sz="800" b="0" dirty="0">
                <a:solidFill>
                  <a:srgbClr val="8A1538"/>
                </a:solidFill>
                <a:latin typeface="Calibri" panose="020F0502020204030204"/>
              </a:rPr>
              <a:t>Directeur CEDAG</a:t>
            </a:r>
            <a:br>
              <a:rPr lang="fr-FR" sz="800" b="0" dirty="0">
                <a:solidFill>
                  <a:srgbClr val="8A1538"/>
                </a:solidFill>
                <a:latin typeface="Calibri" panose="020F0502020204030204"/>
              </a:rPr>
            </a:br>
            <a:br>
              <a:rPr lang="fr-FR" sz="300" b="0" dirty="0">
                <a:solidFill>
                  <a:srgbClr val="8A1538"/>
                </a:solidFill>
                <a:latin typeface="Calibri" panose="020F0502020204030204"/>
              </a:rPr>
            </a:br>
            <a:r>
              <a:rPr lang="fr-FR" dirty="0">
                <a:solidFill>
                  <a:srgbClr val="8A1538"/>
                </a:solidFill>
                <a:latin typeface="Calibri" panose="020F0502020204030204"/>
              </a:rPr>
              <a:t>Bruno DAUGERON</a:t>
            </a:r>
            <a:r>
              <a:rPr lang="fr-FR" sz="800" b="0" dirty="0">
                <a:solidFill>
                  <a:srgbClr val="8A1538"/>
                </a:solidFill>
                <a:latin typeface="Calibri" panose="020F0502020204030204"/>
              </a:rPr>
              <a:t>, </a:t>
            </a:r>
            <a:br>
              <a:rPr lang="fr-FR" sz="800" b="0" dirty="0">
                <a:solidFill>
                  <a:srgbClr val="8A1538"/>
                </a:solidFill>
                <a:latin typeface="Calibri" panose="020F0502020204030204"/>
              </a:rPr>
            </a:br>
            <a:r>
              <a:rPr lang="fr-FR" sz="800" b="0" dirty="0">
                <a:solidFill>
                  <a:srgbClr val="8A1538"/>
                </a:solidFill>
                <a:latin typeface="Calibri" panose="020F0502020204030204"/>
              </a:rPr>
              <a:t>Directeur CMH</a:t>
            </a:r>
            <a:br>
              <a:rPr lang="fr-FR" sz="800" b="0" dirty="0">
                <a:solidFill>
                  <a:srgbClr val="8A1538"/>
                </a:solidFill>
                <a:latin typeface="Calibri" panose="020F0502020204030204"/>
              </a:rPr>
            </a:br>
            <a:r>
              <a:rPr lang="fr-FR" dirty="0">
                <a:solidFill>
                  <a:srgbClr val="8A1538"/>
                </a:solidFill>
                <a:latin typeface="Calibri" panose="020F0502020204030204"/>
              </a:rPr>
              <a:t>Anne-</a:t>
            </a:r>
            <a:r>
              <a:rPr lang="fr-FR" dirty="0" err="1">
                <a:solidFill>
                  <a:srgbClr val="8A1538"/>
                </a:solidFill>
                <a:latin typeface="Calibri" panose="020F0502020204030204"/>
              </a:rPr>
              <a:t>Thida</a:t>
            </a:r>
            <a:r>
              <a:rPr lang="fr-FR" dirty="0">
                <a:solidFill>
                  <a:srgbClr val="8A1538"/>
                </a:solidFill>
                <a:latin typeface="Calibri" panose="020F0502020204030204"/>
              </a:rPr>
              <a:t> NORODOM</a:t>
            </a:r>
            <a:br>
              <a:rPr lang="fr-FR" sz="800" b="0" dirty="0">
                <a:solidFill>
                  <a:srgbClr val="8A1538"/>
                </a:solidFill>
                <a:latin typeface="Calibri" panose="020F0502020204030204"/>
              </a:rPr>
            </a:br>
            <a:r>
              <a:rPr lang="fr-FR" sz="800" b="0" dirty="0">
                <a:solidFill>
                  <a:srgbClr val="8A1538"/>
                </a:solidFill>
                <a:latin typeface="Calibri" panose="020F0502020204030204"/>
              </a:rPr>
              <a:t>Directrice Adjointe CMH</a:t>
            </a:r>
          </a:p>
        </p:txBody>
      </p:sp>
      <p:sp>
        <p:nvSpPr>
          <p:cNvPr id="102" name="Sous-titre 2"/>
          <p:cNvSpPr txBox="1">
            <a:spLocks/>
          </p:cNvSpPr>
          <p:nvPr/>
        </p:nvSpPr>
        <p:spPr>
          <a:xfrm>
            <a:off x="460483" y="5124125"/>
            <a:ext cx="1439754" cy="224411"/>
          </a:xfrm>
          <a:prstGeom prst="rect">
            <a:avLst/>
          </a:prstGeom>
          <a:solidFill>
            <a:schemeClr val="accent3"/>
          </a:solidFill>
          <a:ln>
            <a:solidFill>
              <a:srgbClr val="C07884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IEJ</a:t>
            </a:r>
          </a:p>
        </p:txBody>
      </p:sp>
      <p:sp>
        <p:nvSpPr>
          <p:cNvPr id="106" name="Sous-titre 2"/>
          <p:cNvSpPr txBox="1">
            <a:spLocks/>
          </p:cNvSpPr>
          <p:nvPr/>
        </p:nvSpPr>
        <p:spPr>
          <a:xfrm>
            <a:off x="467640" y="5411198"/>
            <a:ext cx="1425441" cy="1133982"/>
          </a:xfrm>
          <a:prstGeom prst="rect">
            <a:avLst/>
          </a:prstGeom>
          <a:solidFill>
            <a:schemeClr val="bg1"/>
          </a:solidFill>
          <a:ln>
            <a:solidFill>
              <a:srgbClr val="C07884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900" b="1" dirty="0">
                <a:solidFill>
                  <a:srgbClr val="8A1538"/>
                </a:solidFill>
                <a:latin typeface="Calibri" panose="020F0502020204030204"/>
              </a:rPr>
              <a:t>Jean-David </a:t>
            </a: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8A15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DREYFUS</a:t>
            </a:r>
            <a:b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8A15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rgbClr val="8A15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Directeur</a:t>
            </a:r>
          </a:p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900" b="1" dirty="0">
                <a:solidFill>
                  <a:srgbClr val="8A1538"/>
                </a:solidFill>
                <a:latin typeface="Calibri" panose="020F0502020204030204"/>
              </a:rPr>
              <a:t>Nicolas CATELAN     </a:t>
            </a: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rgbClr val="8A15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Directeur Adjoint</a:t>
            </a:r>
          </a:p>
          <a:p>
            <a:pPr>
              <a:lnSpc>
                <a:spcPct val="100000"/>
              </a:lnSpc>
              <a:spcBef>
                <a:spcPts val="100"/>
              </a:spcBef>
            </a:pPr>
            <a:endParaRPr lang="fr-FR" sz="300" b="1" dirty="0">
              <a:solidFill>
                <a:schemeClr val="accent4">
                  <a:lumMod val="75000"/>
                </a:schemeClr>
              </a:solidFill>
            </a:endParaRP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900" b="1" dirty="0">
                <a:solidFill>
                  <a:schemeClr val="accent4">
                    <a:lumMod val="75000"/>
                  </a:schemeClr>
                </a:solidFill>
              </a:rPr>
              <a:t>Frédéric DURON</a:t>
            </a:r>
            <a:br>
              <a:rPr lang="fr-FR" sz="900" b="1" dirty="0">
                <a:solidFill>
                  <a:schemeClr val="accent4">
                    <a:lumMod val="75000"/>
                  </a:schemeClr>
                </a:solidFill>
              </a:rPr>
            </a:br>
            <a:r>
              <a:rPr lang="fr-FR" sz="900" dirty="0">
                <a:solidFill>
                  <a:schemeClr val="accent4">
                    <a:lumMod val="75000"/>
                  </a:schemeClr>
                </a:solidFill>
                <a:latin typeface="Calibri" panose="020F0502020204030204"/>
              </a:rPr>
              <a:t>Gestionnaire 44.42 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chemeClr val="accent4">
                  <a:lumMod val="75000"/>
                </a:scheme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7" name="Sous-titre 2"/>
          <p:cNvSpPr txBox="1">
            <a:spLocks/>
          </p:cNvSpPr>
          <p:nvPr/>
        </p:nvSpPr>
        <p:spPr>
          <a:xfrm>
            <a:off x="1932257" y="2381616"/>
            <a:ext cx="1334422" cy="296629"/>
          </a:xfrm>
          <a:prstGeom prst="rect">
            <a:avLst/>
          </a:prstGeom>
          <a:solidFill>
            <a:schemeClr val="accent3"/>
          </a:solidFill>
          <a:ln>
            <a:solidFill>
              <a:srgbClr val="C07884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Clinique Juridique</a:t>
            </a:r>
          </a:p>
        </p:txBody>
      </p:sp>
      <p:sp>
        <p:nvSpPr>
          <p:cNvPr id="108" name="Sous-titre 2"/>
          <p:cNvSpPr txBox="1">
            <a:spLocks/>
          </p:cNvSpPr>
          <p:nvPr/>
        </p:nvSpPr>
        <p:spPr>
          <a:xfrm>
            <a:off x="1933400" y="2725502"/>
            <a:ext cx="1342800" cy="599001"/>
          </a:xfrm>
          <a:prstGeom prst="rect">
            <a:avLst/>
          </a:prstGeom>
          <a:solidFill>
            <a:schemeClr val="bg1"/>
          </a:solidFill>
          <a:ln>
            <a:solidFill>
              <a:srgbClr val="C07884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900" b="1" dirty="0">
                <a:solidFill>
                  <a:srgbClr val="8A1538"/>
                </a:solidFill>
                <a:latin typeface="Calibri" panose="020F0502020204030204"/>
              </a:rPr>
              <a:t>Clothilde GRARE-DIDIER</a:t>
            </a:r>
            <a:b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8A15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rgbClr val="8A15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Directrice</a:t>
            </a: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900" b="1" dirty="0">
                <a:solidFill>
                  <a:schemeClr val="accent4">
                    <a:lumMod val="75000"/>
                  </a:schemeClr>
                </a:solidFill>
                <a:latin typeface="Calibri" panose="020F0502020204030204"/>
              </a:rPr>
              <a:t>Bénédicte GUENEGO </a:t>
            </a:r>
            <a:endParaRPr lang="fr-FR" sz="900" b="1" dirty="0">
              <a:solidFill>
                <a:srgbClr val="FF0000"/>
              </a:solidFill>
              <a:latin typeface="Calibri" panose="020F0502020204030204"/>
            </a:endParaRP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Coordinatrice 45.04</a:t>
            </a:r>
          </a:p>
        </p:txBody>
      </p:sp>
      <p:sp>
        <p:nvSpPr>
          <p:cNvPr id="79" name="Sous-titre 2"/>
          <p:cNvSpPr txBox="1">
            <a:spLocks/>
          </p:cNvSpPr>
          <p:nvPr/>
        </p:nvSpPr>
        <p:spPr>
          <a:xfrm>
            <a:off x="455959" y="3934552"/>
            <a:ext cx="1435437" cy="328879"/>
          </a:xfrm>
          <a:prstGeom prst="rect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defPPr>
              <a:defRPr lang="fr-FR"/>
            </a:defPPr>
            <a:lvl1pPr marR="0" lvl="0" indent="0" algn="ctr" defTabSz="914377" fontAlgn="auto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kumimoji="0" sz="900" b="1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</a:defRPr>
            </a:lvl1pPr>
            <a:lvl2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r>
              <a:rPr lang="fr-FR" dirty="0"/>
              <a:t>Ecole doctorale</a:t>
            </a:r>
          </a:p>
        </p:txBody>
      </p:sp>
      <p:sp>
        <p:nvSpPr>
          <p:cNvPr id="80" name="Sous-titre 2"/>
          <p:cNvSpPr txBox="1">
            <a:spLocks/>
          </p:cNvSpPr>
          <p:nvPr/>
        </p:nvSpPr>
        <p:spPr>
          <a:xfrm>
            <a:off x="449941" y="4349305"/>
            <a:ext cx="1450296" cy="669977"/>
          </a:xfrm>
          <a:prstGeom prst="rect">
            <a:avLst/>
          </a:prstGeom>
          <a:solidFill>
            <a:schemeClr val="bg1"/>
          </a:solidFill>
          <a:ln>
            <a:solidFill>
              <a:srgbClr val="C07884"/>
            </a:solidFill>
          </a:ln>
        </p:spPr>
        <p:txBody>
          <a:bodyPr wrap="square" lIns="36000" tIns="36000" rIns="36000" bIns="36000">
            <a:noAutofit/>
          </a:bodyPr>
          <a:lstStyle>
            <a:defPPr>
              <a:defRPr lang="fr-FR"/>
            </a:defPPr>
            <a:lvl1pPr indent="0" algn="ctr" defTabSz="914377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900" b="1">
                <a:solidFill>
                  <a:schemeClr val="accent3"/>
                </a:solidFill>
              </a:defRPr>
            </a:lvl1pPr>
            <a:lvl2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pPr>
              <a:defRPr/>
            </a:pPr>
            <a:r>
              <a:rPr lang="fr-FR" dirty="0">
                <a:solidFill>
                  <a:schemeClr val="accent1"/>
                </a:solidFill>
                <a:latin typeface="Calibri" panose="020F0502020204030204"/>
              </a:rPr>
              <a:t>A</a:t>
            </a:r>
            <a:r>
              <a:rPr lang="fr-FR" dirty="0">
                <a:solidFill>
                  <a:srgbClr val="8A1538"/>
                </a:solidFill>
                <a:latin typeface="Calibri" panose="020F0502020204030204"/>
              </a:rPr>
              <a:t>némone CARTIER-BRESSON   </a:t>
            </a:r>
            <a:r>
              <a:rPr lang="fr-FR" b="0" dirty="0">
                <a:solidFill>
                  <a:srgbClr val="8A1538"/>
                </a:solidFill>
                <a:latin typeface="Calibri" panose="020F0502020204030204"/>
              </a:rPr>
              <a:t>Directrice</a:t>
            </a:r>
          </a:p>
          <a:p>
            <a:r>
              <a:rPr lang="fr-FR" dirty="0"/>
              <a:t>Josie YEYE</a:t>
            </a:r>
            <a:br>
              <a:rPr lang="fr-FR" dirty="0"/>
            </a:br>
            <a:r>
              <a:rPr lang="fr-FR" b="0" dirty="0"/>
              <a:t>Secrétariat 44.65</a:t>
            </a:r>
          </a:p>
        </p:txBody>
      </p:sp>
      <p:sp>
        <p:nvSpPr>
          <p:cNvPr id="85" name="Sous-titre 2"/>
          <p:cNvSpPr txBox="1">
            <a:spLocks/>
          </p:cNvSpPr>
          <p:nvPr/>
        </p:nvSpPr>
        <p:spPr>
          <a:xfrm>
            <a:off x="415958" y="1381207"/>
            <a:ext cx="1450295" cy="296629"/>
          </a:xfrm>
          <a:prstGeom prst="rect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chemeClr val="bg1"/>
                </a:solidFill>
              </a:rPr>
              <a:t>Secrétariat Général</a:t>
            </a:r>
          </a:p>
        </p:txBody>
      </p:sp>
      <p:sp>
        <p:nvSpPr>
          <p:cNvPr id="86" name="Sous-titre 2"/>
          <p:cNvSpPr txBox="1">
            <a:spLocks/>
          </p:cNvSpPr>
          <p:nvPr/>
        </p:nvSpPr>
        <p:spPr>
          <a:xfrm>
            <a:off x="410759" y="1704407"/>
            <a:ext cx="1450295" cy="811532"/>
          </a:xfrm>
          <a:prstGeom prst="rect">
            <a:avLst/>
          </a:prstGeom>
          <a:solidFill>
            <a:schemeClr val="bg1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900" b="1" dirty="0">
                <a:solidFill>
                  <a:schemeClr val="accent3"/>
                </a:solidFill>
              </a:rPr>
              <a:t>N</a:t>
            </a: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900" dirty="0">
                <a:solidFill>
                  <a:schemeClr val="accent3"/>
                </a:solidFill>
              </a:rPr>
              <a:t>Assistante de direction 44.57</a:t>
            </a: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900" dirty="0">
                <a:solidFill>
                  <a:schemeClr val="accent3"/>
                </a:solidFill>
              </a:rPr>
              <a:t>Diego LEVY</a:t>
            </a: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900" dirty="0">
                <a:solidFill>
                  <a:schemeClr val="accent3"/>
                </a:solidFill>
              </a:rPr>
              <a:t>Chargé de mission</a:t>
            </a:r>
          </a:p>
          <a:p>
            <a:pPr>
              <a:lnSpc>
                <a:spcPct val="100000"/>
              </a:lnSpc>
              <a:spcBef>
                <a:spcPts val="100"/>
              </a:spcBef>
            </a:pPr>
            <a:endParaRPr lang="fr-FR" sz="900" dirty="0">
              <a:solidFill>
                <a:schemeClr val="accent3"/>
              </a:solidFill>
            </a:endParaRPr>
          </a:p>
        </p:txBody>
      </p:sp>
      <p:sp>
        <p:nvSpPr>
          <p:cNvPr id="89" name="Sous-titre 2"/>
          <p:cNvSpPr txBox="1">
            <a:spLocks/>
          </p:cNvSpPr>
          <p:nvPr/>
        </p:nvSpPr>
        <p:spPr>
          <a:xfrm>
            <a:off x="444134" y="2938306"/>
            <a:ext cx="1450296" cy="296629"/>
          </a:xfrm>
          <a:prstGeom prst="rect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chemeClr val="bg1"/>
                </a:solidFill>
              </a:rPr>
              <a:t>Vie de Campus</a:t>
            </a:r>
          </a:p>
        </p:txBody>
      </p:sp>
      <p:sp>
        <p:nvSpPr>
          <p:cNvPr id="90" name="Sous-titre 2"/>
          <p:cNvSpPr txBox="1">
            <a:spLocks/>
          </p:cNvSpPr>
          <p:nvPr/>
        </p:nvSpPr>
        <p:spPr>
          <a:xfrm>
            <a:off x="447926" y="3316682"/>
            <a:ext cx="1442713" cy="513027"/>
          </a:xfrm>
          <a:prstGeom prst="rect">
            <a:avLst/>
          </a:prstGeom>
          <a:solidFill>
            <a:schemeClr val="bg1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900" b="1" dirty="0">
                <a:solidFill>
                  <a:schemeClr val="accent3"/>
                </a:solidFill>
              </a:rPr>
              <a:t>Zuma TROCELLIER</a:t>
            </a: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900" dirty="0">
                <a:solidFill>
                  <a:schemeClr val="accent3"/>
                </a:solidFill>
              </a:rPr>
              <a:t>Responsable  de la Vie de campus 44.60</a:t>
            </a:r>
          </a:p>
        </p:txBody>
      </p:sp>
      <p:sp>
        <p:nvSpPr>
          <p:cNvPr id="71" name="Sous-titre 2">
            <a:extLst>
              <a:ext uri="{FF2B5EF4-FFF2-40B4-BE49-F238E27FC236}">
                <a16:creationId xmlns:a16="http://schemas.microsoft.com/office/drawing/2014/main" id="{51DB0AD4-571A-DF48-986C-23AACA22E321}"/>
              </a:ext>
            </a:extLst>
          </p:cNvPr>
          <p:cNvSpPr txBox="1">
            <a:spLocks/>
          </p:cNvSpPr>
          <p:nvPr/>
        </p:nvSpPr>
        <p:spPr>
          <a:xfrm>
            <a:off x="1938426" y="1381991"/>
            <a:ext cx="1346400" cy="322002"/>
          </a:xfrm>
          <a:prstGeom prst="rect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chemeClr val="bg1"/>
                </a:solidFill>
              </a:rPr>
              <a:t>Coordination pédagogique </a:t>
            </a:r>
          </a:p>
        </p:txBody>
      </p:sp>
      <p:sp>
        <p:nvSpPr>
          <p:cNvPr id="72" name="Sous-titre 2">
            <a:extLst>
              <a:ext uri="{FF2B5EF4-FFF2-40B4-BE49-F238E27FC236}">
                <a16:creationId xmlns:a16="http://schemas.microsoft.com/office/drawing/2014/main" id="{1A4A39A0-38FC-E047-B437-A343A9536B06}"/>
              </a:ext>
            </a:extLst>
          </p:cNvPr>
          <p:cNvSpPr txBox="1">
            <a:spLocks/>
          </p:cNvSpPr>
          <p:nvPr/>
        </p:nvSpPr>
        <p:spPr>
          <a:xfrm>
            <a:off x="1928383" y="1765510"/>
            <a:ext cx="1342800" cy="588679"/>
          </a:xfrm>
          <a:prstGeom prst="rect">
            <a:avLst/>
          </a:prstGeom>
          <a:solidFill>
            <a:schemeClr val="bg1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fr-FR" sz="900" b="1" dirty="0">
                <a:solidFill>
                  <a:schemeClr val="accent4">
                    <a:lumMod val="75000"/>
                  </a:schemeClr>
                </a:solidFill>
              </a:rPr>
              <a:t>Catarina COTIC BELLOUBE </a:t>
            </a:r>
            <a:endParaRPr lang="fr-FR" sz="900" b="1" dirty="0">
              <a:solidFill>
                <a:srgbClr val="FF0000"/>
              </a:solidFill>
            </a:endParaRPr>
          </a:p>
          <a:p>
            <a:pPr>
              <a:spcBef>
                <a:spcPts val="0"/>
              </a:spcBef>
            </a:pPr>
            <a:r>
              <a:rPr lang="fr-FR" sz="900" dirty="0">
                <a:solidFill>
                  <a:schemeClr val="accent3"/>
                </a:solidFill>
              </a:rPr>
              <a:t>Chargée de mission </a:t>
            </a:r>
            <a:br>
              <a:rPr lang="fr-FR" sz="900" dirty="0">
                <a:solidFill>
                  <a:schemeClr val="accent3"/>
                </a:solidFill>
              </a:rPr>
            </a:br>
            <a:r>
              <a:rPr lang="fr-FR" sz="900" dirty="0">
                <a:solidFill>
                  <a:schemeClr val="accent3"/>
                </a:solidFill>
              </a:rPr>
              <a:t>Référente ESH</a:t>
            </a:r>
          </a:p>
          <a:p>
            <a:pPr>
              <a:spcBef>
                <a:spcPts val="0"/>
              </a:spcBef>
            </a:pPr>
            <a:r>
              <a:rPr lang="fr-FR" sz="900" dirty="0">
                <a:solidFill>
                  <a:schemeClr val="accent3"/>
                </a:solidFill>
              </a:rPr>
              <a:t>44.13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19917" y="0"/>
            <a:ext cx="2869390" cy="424116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Sous-titre 2">
            <a:extLst>
              <a:ext uri="{FF2B5EF4-FFF2-40B4-BE49-F238E27FC236}">
                <a16:creationId xmlns:a16="http://schemas.microsoft.com/office/drawing/2014/main" id="{BA0E2444-4F16-78CC-2A1F-F596112A87BE}"/>
              </a:ext>
            </a:extLst>
          </p:cNvPr>
          <p:cNvSpPr txBox="1">
            <a:spLocks/>
          </p:cNvSpPr>
          <p:nvPr/>
        </p:nvSpPr>
        <p:spPr>
          <a:xfrm>
            <a:off x="9087203" y="1865823"/>
            <a:ext cx="1344856" cy="371250"/>
          </a:xfrm>
          <a:prstGeom prst="rect">
            <a:avLst/>
          </a:prstGeom>
          <a:solidFill>
            <a:schemeClr val="bg1"/>
          </a:solidFill>
          <a:ln>
            <a:solidFill>
              <a:srgbClr val="FF5C39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b="1" dirty="0">
                <a:solidFill>
                  <a:srgbClr val="FF5C38"/>
                </a:solidFill>
              </a:rPr>
              <a:t>Christine KENMOGNE</a:t>
            </a:r>
            <a:endParaRPr lang="fr-FR" sz="900" dirty="0">
              <a:solidFill>
                <a:schemeClr val="accent5"/>
              </a:solidFill>
            </a:endParaRP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chemeClr val="accent5"/>
                </a:solidFill>
              </a:rPr>
              <a:t>Responsable  44.21</a:t>
            </a:r>
          </a:p>
        </p:txBody>
      </p:sp>
      <p:sp>
        <p:nvSpPr>
          <p:cNvPr id="16" name="Sous-titre 2">
            <a:extLst>
              <a:ext uri="{FF2B5EF4-FFF2-40B4-BE49-F238E27FC236}">
                <a16:creationId xmlns:a16="http://schemas.microsoft.com/office/drawing/2014/main" id="{A01799DA-239E-E5B5-597C-94BEA01641C3}"/>
              </a:ext>
            </a:extLst>
          </p:cNvPr>
          <p:cNvSpPr txBox="1">
            <a:spLocks/>
          </p:cNvSpPr>
          <p:nvPr/>
        </p:nvSpPr>
        <p:spPr>
          <a:xfrm>
            <a:off x="9087203" y="2253904"/>
            <a:ext cx="1322789" cy="1219155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1000" b="1" dirty="0">
                <a:solidFill>
                  <a:schemeClr val="tx2"/>
                </a:solidFill>
              </a:rPr>
              <a:t>Gestionnaires</a:t>
            </a:r>
            <a:endParaRPr kumimoji="0" lang="fr-FR" sz="10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ea typeface="+mn-ea"/>
              <a:cs typeface="+mn-cs"/>
            </a:endParaRP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900" b="1" dirty="0"/>
              <a:t>Marie MATINA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800" b="1" dirty="0">
                <a:solidFill>
                  <a:schemeClr val="tx2"/>
                </a:solidFill>
              </a:rPr>
              <a:t>44.20</a:t>
            </a:r>
          </a:p>
          <a:p>
            <a:pPr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b="1" dirty="0" err="1"/>
              <a:t>Fatemehgol</a:t>
            </a:r>
            <a:r>
              <a:rPr lang="fr-FR" sz="900" b="1" dirty="0"/>
              <a:t> ABEDI</a:t>
            </a:r>
            <a:br>
              <a:rPr lang="fr-FR" sz="900" b="1" dirty="0"/>
            </a:br>
            <a:r>
              <a:rPr lang="fr-FR" sz="800" b="1" dirty="0">
                <a:solidFill>
                  <a:schemeClr val="tx2"/>
                </a:solidFill>
              </a:rPr>
              <a:t>44.62</a:t>
            </a: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800" dirty="0"/>
              <a:t> </a:t>
            </a:r>
            <a:r>
              <a:rPr lang="fr-FR" sz="900" b="1" dirty="0">
                <a:solidFill>
                  <a:schemeClr val="tx2"/>
                </a:solidFill>
                <a:latin typeface="Calibri" panose="020F0502020204030204"/>
              </a:rPr>
              <a:t>N.</a:t>
            </a: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N.</a:t>
            </a:r>
            <a:endParaRPr kumimoji="0" lang="fr-FR" sz="9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b="1" dirty="0">
                <a:solidFill>
                  <a:schemeClr val="tx2"/>
                </a:solidFill>
                <a:latin typeface="Calibri" panose="020F0502020204030204"/>
              </a:rPr>
              <a:t>44.55</a:t>
            </a:r>
          </a:p>
          <a:p>
            <a:pPr>
              <a:lnSpc>
                <a:spcPct val="100000"/>
              </a:lnSpc>
              <a:spcBef>
                <a:spcPts val="100"/>
              </a:spcBef>
              <a:defRPr/>
            </a:pPr>
            <a:br>
              <a:rPr lang="fr-FR" sz="900" dirty="0">
                <a:solidFill>
                  <a:schemeClr val="tx2"/>
                </a:solidFill>
              </a:rPr>
            </a:b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Sous-titre 2">
            <a:extLst>
              <a:ext uri="{FF2B5EF4-FFF2-40B4-BE49-F238E27FC236}">
                <a16:creationId xmlns:a16="http://schemas.microsoft.com/office/drawing/2014/main" id="{46F8C248-FFC0-7623-6FE2-A32DAFE0E0FD}"/>
              </a:ext>
            </a:extLst>
          </p:cNvPr>
          <p:cNvSpPr txBox="1">
            <a:spLocks/>
          </p:cNvSpPr>
          <p:nvPr/>
        </p:nvSpPr>
        <p:spPr>
          <a:xfrm>
            <a:off x="9096966" y="1347545"/>
            <a:ext cx="1344856" cy="457421"/>
          </a:xfrm>
          <a:prstGeom prst="rect">
            <a:avLst/>
          </a:prstGeom>
          <a:solidFill>
            <a:srgbClr val="FF5C39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900" b="1" dirty="0">
                <a:solidFill>
                  <a:srgbClr val="FFFFFF"/>
                </a:solidFill>
                <a:latin typeface="Calibri" panose="020F0502020204030204"/>
              </a:rPr>
              <a:t>Pôle </a:t>
            </a: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Apprentissage et </a:t>
            </a:r>
            <a:r>
              <a:rPr lang="fr-FR" sz="900" b="1" dirty="0">
                <a:solidFill>
                  <a:srgbClr val="FFFFFF"/>
                </a:solidFill>
                <a:latin typeface="Calibri" panose="020F0502020204030204"/>
              </a:rPr>
              <a:t>Formation Continue Relations Entreprises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Sous-titre 2">
            <a:extLst>
              <a:ext uri="{FF2B5EF4-FFF2-40B4-BE49-F238E27FC236}">
                <a16:creationId xmlns:a16="http://schemas.microsoft.com/office/drawing/2014/main" id="{E59008BB-D46F-D792-5332-E6AEB98A0168}"/>
              </a:ext>
            </a:extLst>
          </p:cNvPr>
          <p:cNvSpPr txBox="1">
            <a:spLocks/>
          </p:cNvSpPr>
          <p:nvPr/>
        </p:nvSpPr>
        <p:spPr>
          <a:xfrm>
            <a:off x="7742347" y="5142939"/>
            <a:ext cx="1344856" cy="296629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Service Finances et</a:t>
            </a:r>
            <a:r>
              <a:rPr kumimoji="0" lang="fr-FR" sz="900" b="1" i="0" u="none" strike="noStrike" kern="120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achats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Sous-titre 2">
            <a:extLst>
              <a:ext uri="{FF2B5EF4-FFF2-40B4-BE49-F238E27FC236}">
                <a16:creationId xmlns:a16="http://schemas.microsoft.com/office/drawing/2014/main" id="{A72EB1A4-CE9B-7050-79BF-2959C9F9E449}"/>
              </a:ext>
            </a:extLst>
          </p:cNvPr>
          <p:cNvSpPr txBox="1">
            <a:spLocks/>
          </p:cNvSpPr>
          <p:nvPr/>
        </p:nvSpPr>
        <p:spPr>
          <a:xfrm>
            <a:off x="7720259" y="5496128"/>
            <a:ext cx="1344856" cy="348676"/>
          </a:xfrm>
          <a:prstGeom prst="rect">
            <a:avLst/>
          </a:prstGeom>
          <a:solidFill>
            <a:schemeClr val="bg1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900" b="1" dirty="0">
                <a:solidFill>
                  <a:srgbClr val="FF5C38"/>
                </a:solidFill>
                <a:latin typeface="Calibri" panose="020F0502020204030204"/>
              </a:rPr>
              <a:t>Mohamed ISMAIEL</a:t>
            </a:r>
            <a:endParaRPr kumimoji="0" lang="fr-FR" sz="900" b="1" i="0" u="none" strike="noStrike" kern="1200" cap="none" spc="0" normalizeH="0" baseline="0" noProof="0" dirty="0">
              <a:ln>
                <a:noFill/>
              </a:ln>
              <a:solidFill>
                <a:srgbClr val="FF5C38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rgbClr val="FF5C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Chef de service </a:t>
            </a:r>
            <a:r>
              <a:rPr lang="fr-FR" sz="900" dirty="0">
                <a:solidFill>
                  <a:srgbClr val="FF5C39"/>
                </a:solidFill>
              </a:rPr>
              <a:t>44.83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5C39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Sous-titre 2">
            <a:extLst>
              <a:ext uri="{FF2B5EF4-FFF2-40B4-BE49-F238E27FC236}">
                <a16:creationId xmlns:a16="http://schemas.microsoft.com/office/drawing/2014/main" id="{0F76B0D1-70CD-6831-8A38-79B00BD3EC79}"/>
              </a:ext>
            </a:extLst>
          </p:cNvPr>
          <p:cNvSpPr txBox="1">
            <a:spLocks/>
          </p:cNvSpPr>
          <p:nvPr/>
        </p:nvSpPr>
        <p:spPr>
          <a:xfrm>
            <a:off x="7734397" y="5896944"/>
            <a:ext cx="1343085" cy="874815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900" b="1" dirty="0">
                <a:solidFill>
                  <a:schemeClr val="tx2"/>
                </a:solidFill>
                <a:latin typeface="Calibri" panose="020F0502020204030204"/>
              </a:rPr>
              <a:t>Claudia RUBIO LATORRE</a:t>
            </a:r>
            <a:br>
              <a:rPr lang="fr-FR" sz="900" b="1" dirty="0">
                <a:solidFill>
                  <a:schemeClr val="tx2"/>
                </a:solidFill>
                <a:latin typeface="Calibri" panose="020F0502020204030204"/>
              </a:rPr>
            </a:br>
            <a:r>
              <a:rPr lang="fr-FR" sz="900" dirty="0">
                <a:solidFill>
                  <a:schemeClr val="tx2"/>
                </a:solidFill>
              </a:rPr>
              <a:t>Gestionnaire Financier</a:t>
            </a: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44.83</a:t>
            </a:r>
          </a:p>
          <a:p>
            <a:pPr lvl="0"/>
            <a:r>
              <a:rPr lang="fr-FR" sz="900" b="1" dirty="0">
                <a:solidFill>
                  <a:schemeClr val="tx2"/>
                </a:solidFill>
                <a:latin typeface="Calibri" panose="020F0502020204030204"/>
              </a:rPr>
              <a:t>Mireille VIEUXFORT</a:t>
            </a:r>
            <a:br>
              <a:rPr lang="fr-FR" sz="900" b="1" dirty="0">
                <a:solidFill>
                  <a:schemeClr val="tx2"/>
                </a:solidFill>
                <a:latin typeface="Calibri" panose="020F0502020204030204"/>
              </a:rPr>
            </a:br>
            <a:r>
              <a:rPr lang="fr-FR" sz="900" dirty="0">
                <a:solidFill>
                  <a:schemeClr val="tx2"/>
                </a:solidFill>
              </a:rPr>
              <a:t>Gestionnaire financier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lvl="0"/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Sous-titre 2">
            <a:extLst>
              <a:ext uri="{FF2B5EF4-FFF2-40B4-BE49-F238E27FC236}">
                <a16:creationId xmlns:a16="http://schemas.microsoft.com/office/drawing/2014/main" id="{269FA28E-B164-1AD8-175C-835501D8B7E0}"/>
              </a:ext>
            </a:extLst>
          </p:cNvPr>
          <p:cNvSpPr txBox="1">
            <a:spLocks/>
          </p:cNvSpPr>
          <p:nvPr/>
        </p:nvSpPr>
        <p:spPr>
          <a:xfrm>
            <a:off x="6341425" y="5137071"/>
            <a:ext cx="1344856" cy="308367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Service Informatique</a:t>
            </a:r>
            <a:endParaRPr lang="fr-FR" sz="900" dirty="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" name="Sous-titre 2">
            <a:extLst>
              <a:ext uri="{FF2B5EF4-FFF2-40B4-BE49-F238E27FC236}">
                <a16:creationId xmlns:a16="http://schemas.microsoft.com/office/drawing/2014/main" id="{F76BE513-8020-2D5D-9C2F-7B3117CA64B0}"/>
              </a:ext>
            </a:extLst>
          </p:cNvPr>
          <p:cNvSpPr txBox="1">
            <a:spLocks/>
          </p:cNvSpPr>
          <p:nvPr/>
        </p:nvSpPr>
        <p:spPr>
          <a:xfrm>
            <a:off x="6334346" y="5510998"/>
            <a:ext cx="1342800" cy="322002"/>
          </a:xfrm>
          <a:prstGeom prst="rect">
            <a:avLst/>
          </a:prstGeom>
          <a:solidFill>
            <a:schemeClr val="bg1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5C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Christian </a:t>
            </a:r>
            <a:r>
              <a:rPr lang="fr-FR" sz="900" b="1" dirty="0">
                <a:solidFill>
                  <a:srgbClr val="FF5C38"/>
                </a:solidFill>
              </a:rPr>
              <a:t>BERJAMIN</a:t>
            </a:r>
            <a:br>
              <a:rPr lang="fr-FR" sz="900" b="1" dirty="0">
                <a:solidFill>
                  <a:srgbClr val="FF5C38"/>
                </a:solidFill>
              </a:rPr>
            </a:br>
            <a:r>
              <a:rPr lang="fr-FR" sz="900" dirty="0">
                <a:solidFill>
                  <a:srgbClr val="FF5C38"/>
                </a:solidFill>
              </a:rPr>
              <a:t>Chef de service 44.51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5C38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Sous-titre 2">
            <a:extLst>
              <a:ext uri="{FF2B5EF4-FFF2-40B4-BE49-F238E27FC236}">
                <a16:creationId xmlns:a16="http://schemas.microsoft.com/office/drawing/2014/main" id="{1820E6E9-5F58-6842-080D-0B49CBCEE27D}"/>
              </a:ext>
            </a:extLst>
          </p:cNvPr>
          <p:cNvSpPr txBox="1">
            <a:spLocks/>
          </p:cNvSpPr>
          <p:nvPr/>
        </p:nvSpPr>
        <p:spPr>
          <a:xfrm>
            <a:off x="6326220" y="5896946"/>
            <a:ext cx="1341144" cy="890096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800" b="1" dirty="0"/>
              <a:t>Ying ZHAO</a:t>
            </a: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Développeuse 44.48</a:t>
            </a:r>
          </a:p>
          <a:p>
            <a:pPr lvl="0">
              <a:spcBef>
                <a:spcPts val="0"/>
              </a:spcBef>
              <a:defRPr/>
            </a:pPr>
            <a:endParaRPr lang="fr-FR" sz="9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lvl="0">
              <a:spcBef>
                <a:spcPts val="0"/>
              </a:spcBef>
              <a:defRPr/>
            </a:pPr>
            <a:r>
              <a:rPr lang="fr-FR" sz="9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Michaël Ruffray  </a:t>
            </a:r>
          </a:p>
          <a:p>
            <a:pPr lvl="0">
              <a:spcBef>
                <a:spcPts val="0"/>
              </a:spcBef>
              <a:defRPr/>
            </a:pPr>
            <a:r>
              <a:rPr lang="fr-FR" sz="900" dirty="0">
                <a:solidFill>
                  <a:schemeClr val="tx2"/>
                </a:solidFill>
              </a:rPr>
              <a:t>Technicien  44.50</a:t>
            </a:r>
          </a:p>
        </p:txBody>
      </p:sp>
      <p:sp>
        <p:nvSpPr>
          <p:cNvPr id="24" name="Sous-titre 2">
            <a:extLst>
              <a:ext uri="{FF2B5EF4-FFF2-40B4-BE49-F238E27FC236}">
                <a16:creationId xmlns:a16="http://schemas.microsoft.com/office/drawing/2014/main" id="{992641F5-E22C-BD0F-F5F0-7995D29FBA58}"/>
              </a:ext>
            </a:extLst>
          </p:cNvPr>
          <p:cNvSpPr txBox="1">
            <a:spLocks/>
          </p:cNvSpPr>
          <p:nvPr/>
        </p:nvSpPr>
        <p:spPr>
          <a:xfrm>
            <a:off x="3429552" y="5150096"/>
            <a:ext cx="1344856" cy="310264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Service RH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Sous-titre 2">
            <a:extLst>
              <a:ext uri="{FF2B5EF4-FFF2-40B4-BE49-F238E27FC236}">
                <a16:creationId xmlns:a16="http://schemas.microsoft.com/office/drawing/2014/main" id="{B2828197-CCBE-DECF-14D3-868F90FD3A27}"/>
              </a:ext>
            </a:extLst>
          </p:cNvPr>
          <p:cNvSpPr txBox="1">
            <a:spLocks/>
          </p:cNvSpPr>
          <p:nvPr/>
        </p:nvSpPr>
        <p:spPr>
          <a:xfrm>
            <a:off x="3429552" y="5494870"/>
            <a:ext cx="1344856" cy="348676"/>
          </a:xfrm>
          <a:prstGeom prst="rect">
            <a:avLst/>
          </a:prstGeom>
          <a:solidFill>
            <a:schemeClr val="bg1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fr-FR" sz="900" b="1" dirty="0" err="1">
                <a:solidFill>
                  <a:srgbClr val="FF5C39"/>
                </a:solidFill>
              </a:rPr>
              <a:t>Jacoba</a:t>
            </a:r>
            <a:r>
              <a:rPr lang="fr-FR" sz="900" b="1" dirty="0">
                <a:solidFill>
                  <a:srgbClr val="FF5C39"/>
                </a:solidFill>
              </a:rPr>
              <a:t> CANDAMES VINAS</a:t>
            </a: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900" dirty="0">
                <a:solidFill>
                  <a:srgbClr val="FF5C38"/>
                </a:solidFill>
                <a:latin typeface="Calibri" panose="020F0502020204030204"/>
              </a:rPr>
              <a:t>Cheffe de service 44.16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5C38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Sous-titre 2">
            <a:extLst>
              <a:ext uri="{FF2B5EF4-FFF2-40B4-BE49-F238E27FC236}">
                <a16:creationId xmlns:a16="http://schemas.microsoft.com/office/drawing/2014/main" id="{1B7A4840-EDF5-A35B-9FD9-43D2525CDF6B}"/>
              </a:ext>
            </a:extLst>
          </p:cNvPr>
          <p:cNvSpPr txBox="1">
            <a:spLocks/>
          </p:cNvSpPr>
          <p:nvPr/>
        </p:nvSpPr>
        <p:spPr>
          <a:xfrm>
            <a:off x="3423748" y="5866346"/>
            <a:ext cx="1336922" cy="922538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fr-FR" sz="900" b="1" dirty="0">
                <a:solidFill>
                  <a:schemeClr val="tx2"/>
                </a:solidFill>
              </a:rPr>
              <a:t>Livia DA SILVA AMARAL</a:t>
            </a:r>
            <a:endParaRPr lang="fr-FR" sz="800" b="1" dirty="0">
              <a:solidFill>
                <a:schemeClr val="tx2"/>
              </a:solidFill>
            </a:endParaRPr>
          </a:p>
          <a:p>
            <a:pPr>
              <a:spcBef>
                <a:spcPts val="0"/>
              </a:spcBef>
            </a:pPr>
            <a:r>
              <a:rPr lang="fr-FR" sz="800" dirty="0">
                <a:solidFill>
                  <a:schemeClr val="tx2"/>
                </a:solidFill>
              </a:rPr>
              <a:t>44.14</a:t>
            </a:r>
            <a:br>
              <a:rPr lang="fr-FR" sz="800" dirty="0">
                <a:solidFill>
                  <a:schemeClr val="tx2"/>
                </a:solidFill>
              </a:rPr>
            </a:br>
            <a:endParaRPr lang="fr-FR" sz="800" dirty="0">
              <a:solidFill>
                <a:schemeClr val="tx2"/>
              </a:solidFill>
            </a:endParaRPr>
          </a:p>
          <a:p>
            <a:pPr>
              <a:spcBef>
                <a:spcPts val="0"/>
              </a:spcBef>
            </a:pPr>
            <a:r>
              <a:rPr lang="fr-FR" sz="900" b="1" dirty="0">
                <a:solidFill>
                  <a:schemeClr val="tx2"/>
                </a:solidFill>
              </a:rPr>
              <a:t>Shana BOOLAUCK</a:t>
            </a:r>
            <a:br>
              <a:rPr lang="fr-FR" sz="900" b="1" dirty="0">
                <a:solidFill>
                  <a:schemeClr val="tx2"/>
                </a:solidFill>
              </a:rPr>
            </a:br>
            <a:r>
              <a:rPr lang="fr-FR" sz="800" dirty="0">
                <a:solidFill>
                  <a:schemeClr val="tx2"/>
                </a:solidFill>
              </a:rPr>
              <a:t>44.15</a:t>
            </a:r>
          </a:p>
          <a:p>
            <a:pPr>
              <a:spcBef>
                <a:spcPts val="0"/>
              </a:spcBef>
            </a:pPr>
            <a:r>
              <a:rPr lang="fr-FR" sz="900" b="1" dirty="0">
                <a:solidFill>
                  <a:schemeClr val="tx2"/>
                </a:solidFill>
              </a:rPr>
              <a:t>N.</a:t>
            </a:r>
            <a:br>
              <a:rPr lang="fr-FR" sz="800" b="1" dirty="0">
                <a:solidFill>
                  <a:schemeClr val="tx2"/>
                </a:solidFill>
              </a:rPr>
            </a:br>
            <a:r>
              <a:rPr lang="fr-FR" sz="800" dirty="0">
                <a:solidFill>
                  <a:schemeClr val="tx2"/>
                </a:solidFill>
              </a:rPr>
              <a:t>44.40</a:t>
            </a:r>
          </a:p>
          <a:p>
            <a:pPr>
              <a:spcBef>
                <a:spcPts val="0"/>
              </a:spcBef>
            </a:pPr>
            <a:endParaRPr lang="fr-FR" sz="800" dirty="0">
              <a:solidFill>
                <a:schemeClr val="tx2"/>
              </a:solidFill>
            </a:endParaRPr>
          </a:p>
        </p:txBody>
      </p:sp>
      <p:sp>
        <p:nvSpPr>
          <p:cNvPr id="29" name="Sous-titre 2">
            <a:extLst>
              <a:ext uri="{FF2B5EF4-FFF2-40B4-BE49-F238E27FC236}">
                <a16:creationId xmlns:a16="http://schemas.microsoft.com/office/drawing/2014/main" id="{CB11E10F-3596-A3E7-D197-A66F63AE55DD}"/>
              </a:ext>
            </a:extLst>
          </p:cNvPr>
          <p:cNvSpPr txBox="1">
            <a:spLocks/>
          </p:cNvSpPr>
          <p:nvPr/>
        </p:nvSpPr>
        <p:spPr>
          <a:xfrm>
            <a:off x="4905483" y="5150428"/>
            <a:ext cx="1343058" cy="309600"/>
          </a:xfrm>
          <a:prstGeom prst="rect">
            <a:avLst/>
          </a:prstGeom>
          <a:solidFill>
            <a:srgbClr val="FF5C39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chemeClr val="bg1"/>
                </a:solidFill>
              </a:rPr>
              <a:t>Communication Audiovisuel </a:t>
            </a:r>
          </a:p>
        </p:txBody>
      </p:sp>
      <p:sp>
        <p:nvSpPr>
          <p:cNvPr id="30" name="Sous-titre 2">
            <a:extLst>
              <a:ext uri="{FF2B5EF4-FFF2-40B4-BE49-F238E27FC236}">
                <a16:creationId xmlns:a16="http://schemas.microsoft.com/office/drawing/2014/main" id="{FC4E06A9-87AC-3017-4CAF-472888A3F67D}"/>
              </a:ext>
            </a:extLst>
          </p:cNvPr>
          <p:cNvSpPr txBox="1">
            <a:spLocks/>
          </p:cNvSpPr>
          <p:nvPr/>
        </p:nvSpPr>
        <p:spPr>
          <a:xfrm>
            <a:off x="4899957" y="5531431"/>
            <a:ext cx="1343118" cy="322002"/>
          </a:xfrm>
          <a:prstGeom prst="rect">
            <a:avLst/>
          </a:prstGeom>
          <a:solidFill>
            <a:schemeClr val="bg1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defPPr>
              <a:defRPr lang="fr-FR"/>
            </a:defPPr>
            <a:lvl1pPr lvl="0" indent="0" algn="ctr" defTabSz="914377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kumimoji="0" sz="900" b="1" i="0" u="none" strike="noStrike" cap="none" spc="0" normalizeH="0" baseline="0">
                <a:ln>
                  <a:noFill/>
                </a:ln>
                <a:solidFill>
                  <a:srgbClr val="FF5C38"/>
                </a:solidFill>
                <a:effectLst/>
                <a:uLnTx/>
                <a:uFillTx/>
                <a:latin typeface="Calibri" panose="020F0502020204030204"/>
              </a:defRPr>
            </a:lvl1pPr>
            <a:lvl2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r>
              <a:rPr lang="fr-FR" dirty="0" err="1"/>
              <a:t>Nathalia</a:t>
            </a:r>
            <a:r>
              <a:rPr lang="fr-FR" dirty="0"/>
              <a:t> CARABIN</a:t>
            </a:r>
            <a:br>
              <a:rPr lang="fr-FR" dirty="0"/>
            </a:br>
            <a:r>
              <a:rPr lang="fr-FR" b="0" dirty="0"/>
              <a:t>Responsable  44.49</a:t>
            </a:r>
          </a:p>
        </p:txBody>
      </p:sp>
      <p:sp>
        <p:nvSpPr>
          <p:cNvPr id="33" name="Sous-titre 2">
            <a:extLst>
              <a:ext uri="{FF2B5EF4-FFF2-40B4-BE49-F238E27FC236}">
                <a16:creationId xmlns:a16="http://schemas.microsoft.com/office/drawing/2014/main" id="{D8448669-98EC-5906-0B17-54059000D2AE}"/>
              </a:ext>
            </a:extLst>
          </p:cNvPr>
          <p:cNvSpPr txBox="1">
            <a:spLocks/>
          </p:cNvSpPr>
          <p:nvPr/>
        </p:nvSpPr>
        <p:spPr>
          <a:xfrm>
            <a:off x="4905453" y="6181323"/>
            <a:ext cx="1343119" cy="607560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900" b="1" dirty="0">
                <a:solidFill>
                  <a:schemeClr val="tx2"/>
                </a:solidFill>
              </a:rPr>
              <a:t>Orphée HOUNTONDJI</a:t>
            </a:r>
            <a:br>
              <a:rPr lang="fr-FR" sz="900" b="1" dirty="0">
                <a:solidFill>
                  <a:schemeClr val="tx2"/>
                </a:solidFill>
              </a:rPr>
            </a:br>
            <a:r>
              <a:rPr lang="fr-FR" sz="900" dirty="0">
                <a:solidFill>
                  <a:schemeClr val="tx2"/>
                </a:solidFill>
              </a:rPr>
              <a:t>Agent de production et maintenance 44.49</a:t>
            </a:r>
          </a:p>
        </p:txBody>
      </p:sp>
      <p:sp>
        <p:nvSpPr>
          <p:cNvPr id="34" name="Sous-titre 2">
            <a:extLst>
              <a:ext uri="{FF2B5EF4-FFF2-40B4-BE49-F238E27FC236}">
                <a16:creationId xmlns:a16="http://schemas.microsoft.com/office/drawing/2014/main" id="{EAF1E99B-1EDF-FD49-C95A-DCD7637B7C98}"/>
              </a:ext>
            </a:extLst>
          </p:cNvPr>
          <p:cNvSpPr txBox="1">
            <a:spLocks/>
          </p:cNvSpPr>
          <p:nvPr/>
        </p:nvSpPr>
        <p:spPr>
          <a:xfrm>
            <a:off x="4905453" y="5896945"/>
            <a:ext cx="1343118" cy="197353"/>
          </a:xfrm>
          <a:prstGeom prst="rect">
            <a:avLst/>
          </a:prstGeom>
          <a:solidFill>
            <a:srgbClr val="939393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00"/>
              </a:spcBef>
            </a:pPr>
            <a:r>
              <a:rPr lang="fr-FR" sz="900" b="1" dirty="0">
                <a:solidFill>
                  <a:schemeClr val="bg1"/>
                </a:solidFill>
              </a:rPr>
              <a:t>Audiovisuel</a:t>
            </a:r>
            <a:endParaRPr lang="fr-FR" sz="900" dirty="0">
              <a:solidFill>
                <a:schemeClr val="bg1"/>
              </a:solidFill>
            </a:endParaRPr>
          </a:p>
        </p:txBody>
      </p:sp>
      <p:sp>
        <p:nvSpPr>
          <p:cNvPr id="35" name="Sous-titre 2">
            <a:extLst>
              <a:ext uri="{FF2B5EF4-FFF2-40B4-BE49-F238E27FC236}">
                <a16:creationId xmlns:a16="http://schemas.microsoft.com/office/drawing/2014/main" id="{6233FF21-E687-6A47-369B-8355EE55A414}"/>
              </a:ext>
            </a:extLst>
          </p:cNvPr>
          <p:cNvSpPr txBox="1">
            <a:spLocks/>
          </p:cNvSpPr>
          <p:nvPr/>
        </p:nvSpPr>
        <p:spPr>
          <a:xfrm>
            <a:off x="3423748" y="1347002"/>
            <a:ext cx="5608891" cy="325729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100"/>
              </a:spcBef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Service Scolarité </a:t>
            </a:r>
          </a:p>
          <a:p>
            <a:pPr lvl="0">
              <a:spcBef>
                <a:spcPts val="100"/>
              </a:spcBef>
              <a:defRPr/>
            </a:pPr>
            <a:r>
              <a:rPr lang="fr-FR" sz="1000" b="1" dirty="0">
                <a:solidFill>
                  <a:schemeClr val="bg1"/>
                </a:solidFill>
              </a:rPr>
              <a:t>Cécile GAYE </a:t>
            </a:r>
            <a:r>
              <a:rPr lang="fr-FR" sz="1000" dirty="0">
                <a:solidFill>
                  <a:schemeClr val="bg1"/>
                </a:solidFill>
              </a:rPr>
              <a:t>Cheffe </a:t>
            </a:r>
            <a:r>
              <a:rPr lang="fr-FR" sz="900" dirty="0">
                <a:solidFill>
                  <a:schemeClr val="bg1"/>
                </a:solidFill>
              </a:rPr>
              <a:t>de service 44.31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37" name="Sous-titre 2">
            <a:extLst>
              <a:ext uri="{FF2B5EF4-FFF2-40B4-BE49-F238E27FC236}">
                <a16:creationId xmlns:a16="http://schemas.microsoft.com/office/drawing/2014/main" id="{EC5C6CC1-DB5C-398A-887C-BD26294D922F}"/>
              </a:ext>
            </a:extLst>
          </p:cNvPr>
          <p:cNvSpPr txBox="1">
            <a:spLocks/>
          </p:cNvSpPr>
          <p:nvPr/>
        </p:nvSpPr>
        <p:spPr>
          <a:xfrm>
            <a:off x="4822870" y="1746824"/>
            <a:ext cx="1344856" cy="32200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Bureau des masters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Sous-titre 2">
            <a:extLst>
              <a:ext uri="{FF2B5EF4-FFF2-40B4-BE49-F238E27FC236}">
                <a16:creationId xmlns:a16="http://schemas.microsoft.com/office/drawing/2014/main" id="{7E350C14-6573-A8CD-ABAD-E69C540F5E39}"/>
              </a:ext>
            </a:extLst>
          </p:cNvPr>
          <p:cNvSpPr txBox="1">
            <a:spLocks/>
          </p:cNvSpPr>
          <p:nvPr/>
        </p:nvSpPr>
        <p:spPr>
          <a:xfrm>
            <a:off x="4836189" y="2083348"/>
            <a:ext cx="2873456" cy="500000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rgbClr val="FF5C39"/>
                </a:solidFill>
              </a:rPr>
              <a:t>Responsable de bureau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rgbClr val="FF5C39"/>
                </a:solidFill>
              </a:rPr>
              <a:t>N.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rgbClr val="FF5C39"/>
                </a:solidFill>
              </a:rPr>
              <a:t>44.21</a:t>
            </a:r>
          </a:p>
        </p:txBody>
      </p:sp>
      <p:sp>
        <p:nvSpPr>
          <p:cNvPr id="39" name="Sous-titre 2">
            <a:extLst>
              <a:ext uri="{FF2B5EF4-FFF2-40B4-BE49-F238E27FC236}">
                <a16:creationId xmlns:a16="http://schemas.microsoft.com/office/drawing/2014/main" id="{E7D0A4D7-57DE-4AAA-407C-78637FBEA04A}"/>
              </a:ext>
            </a:extLst>
          </p:cNvPr>
          <p:cNvSpPr txBox="1">
            <a:spLocks/>
          </p:cNvSpPr>
          <p:nvPr/>
        </p:nvSpPr>
        <p:spPr>
          <a:xfrm>
            <a:off x="6257359" y="1746824"/>
            <a:ext cx="1438966" cy="32200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Bureau Appui support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" name="Sous-titre 2">
            <a:extLst>
              <a:ext uri="{FF2B5EF4-FFF2-40B4-BE49-F238E27FC236}">
                <a16:creationId xmlns:a16="http://schemas.microsoft.com/office/drawing/2014/main" id="{3A89FCD0-1C0E-4854-8348-3A5F58311240}"/>
              </a:ext>
            </a:extLst>
          </p:cNvPr>
          <p:cNvSpPr txBox="1">
            <a:spLocks/>
          </p:cNvSpPr>
          <p:nvPr/>
        </p:nvSpPr>
        <p:spPr>
          <a:xfrm>
            <a:off x="7789939" y="2087269"/>
            <a:ext cx="1256160" cy="487176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rgbClr val="FF5C39"/>
                </a:solidFill>
                <a:latin typeface="Calibri" panose="020F0502020204030204"/>
              </a:rPr>
              <a:t>Yoann BUGNY</a:t>
            </a: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900" dirty="0">
                <a:solidFill>
                  <a:srgbClr val="FF5C39"/>
                </a:solidFill>
              </a:rPr>
              <a:t>Responsable de bureau 44.37</a:t>
            </a: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rgbClr val="FF5C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sp>
        <p:nvSpPr>
          <p:cNvPr id="41" name="Sous-titre 2">
            <a:extLst>
              <a:ext uri="{FF2B5EF4-FFF2-40B4-BE49-F238E27FC236}">
                <a16:creationId xmlns:a16="http://schemas.microsoft.com/office/drawing/2014/main" id="{AE569C57-76C7-0484-7B4A-0803FA2422BF}"/>
              </a:ext>
            </a:extLst>
          </p:cNvPr>
          <p:cNvSpPr txBox="1">
            <a:spLocks/>
          </p:cNvSpPr>
          <p:nvPr/>
        </p:nvSpPr>
        <p:spPr>
          <a:xfrm>
            <a:off x="3416884" y="1746824"/>
            <a:ext cx="1344856" cy="32200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Bureau des licences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3" name="Sous-titre 2">
            <a:extLst>
              <a:ext uri="{FF2B5EF4-FFF2-40B4-BE49-F238E27FC236}">
                <a16:creationId xmlns:a16="http://schemas.microsoft.com/office/drawing/2014/main" id="{FD02E553-A827-6C08-1490-90934FA4D749}"/>
              </a:ext>
            </a:extLst>
          </p:cNvPr>
          <p:cNvSpPr txBox="1">
            <a:spLocks/>
          </p:cNvSpPr>
          <p:nvPr/>
        </p:nvSpPr>
        <p:spPr>
          <a:xfrm>
            <a:off x="3407881" y="2081946"/>
            <a:ext cx="1344856" cy="487176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900" b="1" dirty="0">
                <a:solidFill>
                  <a:srgbClr val="FF5C39"/>
                </a:solidFill>
                <a:latin typeface="Calibri" panose="020F0502020204030204"/>
              </a:rPr>
              <a:t>Nicolas ROSEAU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rgbClr val="FF5C39"/>
                </a:solidFill>
              </a:rPr>
              <a:t>Responsable de bureau 44.23</a:t>
            </a:r>
          </a:p>
        </p:txBody>
      </p:sp>
      <p:sp>
        <p:nvSpPr>
          <p:cNvPr id="44" name="Sous-titre 2">
            <a:extLst>
              <a:ext uri="{FF2B5EF4-FFF2-40B4-BE49-F238E27FC236}">
                <a16:creationId xmlns:a16="http://schemas.microsoft.com/office/drawing/2014/main" id="{2C1CCA9A-4927-5C16-BB69-93FDC7726BFF}"/>
              </a:ext>
            </a:extLst>
          </p:cNvPr>
          <p:cNvSpPr txBox="1">
            <a:spLocks/>
          </p:cNvSpPr>
          <p:nvPr/>
        </p:nvSpPr>
        <p:spPr>
          <a:xfrm>
            <a:off x="3423192" y="2598839"/>
            <a:ext cx="1359181" cy="1890034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1000" b="1" dirty="0">
                <a:solidFill>
                  <a:schemeClr val="tx2"/>
                </a:solidFill>
              </a:rPr>
              <a:t>Gestionnaires</a:t>
            </a:r>
          </a:p>
          <a:p>
            <a:pPr lvl="0"/>
            <a:r>
              <a:rPr lang="fr-FR" sz="800" b="1" dirty="0" err="1">
                <a:solidFill>
                  <a:srgbClr val="000000"/>
                </a:solidFill>
                <a:latin typeface="Helvetica" pitchFamily="2" charset="0"/>
              </a:rPr>
              <a:t>Hiba</a:t>
            </a:r>
            <a:r>
              <a:rPr lang="fr-FR" sz="800" b="1" dirty="0">
                <a:solidFill>
                  <a:srgbClr val="000000"/>
                </a:solidFill>
                <a:latin typeface="Helvetica" pitchFamily="2" charset="0"/>
              </a:rPr>
              <a:t> NAJM </a:t>
            </a:r>
            <a:r>
              <a:rPr lang="fr-FR" sz="800" dirty="0">
                <a:solidFill>
                  <a:schemeClr val="tx2"/>
                </a:solidFill>
              </a:rPr>
              <a:t>44.56 </a:t>
            </a:r>
          </a:p>
          <a:p>
            <a:pPr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800" b="1" dirty="0">
                <a:solidFill>
                  <a:srgbClr val="000000"/>
                </a:solidFill>
                <a:latin typeface="Helvetica" pitchFamily="2" charset="0"/>
              </a:rPr>
              <a:t>Yoan KAWOL </a:t>
            </a:r>
            <a:r>
              <a:rPr lang="fr-FR" sz="800" dirty="0">
                <a:solidFill>
                  <a:schemeClr val="tx2"/>
                </a:solidFill>
              </a:rPr>
              <a:t>4426</a:t>
            </a:r>
          </a:p>
          <a:p>
            <a:pPr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800" b="1" dirty="0">
                <a:solidFill>
                  <a:srgbClr val="000000"/>
                </a:solidFill>
                <a:latin typeface="Helvetica" pitchFamily="2" charset="0"/>
              </a:rPr>
              <a:t>Léa SETRAKIAN</a:t>
            </a:r>
            <a:br>
              <a:rPr lang="fr-FR" sz="800" b="1" dirty="0"/>
            </a:br>
            <a:r>
              <a:rPr lang="fr-FR" sz="800" b="1" dirty="0"/>
              <a:t>N</a:t>
            </a:r>
            <a:endParaRPr lang="fr-FR" sz="800" dirty="0">
              <a:solidFill>
                <a:schemeClr val="tx2"/>
              </a:solidFill>
            </a:endParaRP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800" b="1" dirty="0">
                <a:solidFill>
                  <a:srgbClr val="000000"/>
                </a:solidFill>
                <a:latin typeface="Helvetica" pitchFamily="2" charset="0"/>
              </a:rPr>
              <a:t>Nathalie VEUVE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800" dirty="0">
                <a:solidFill>
                  <a:schemeClr val="tx2"/>
                </a:solidFill>
              </a:rPr>
              <a:t>44.27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800" dirty="0">
                <a:solidFill>
                  <a:schemeClr val="tx2"/>
                </a:solidFill>
              </a:rPr>
              <a:t>     </a:t>
            </a:r>
            <a:r>
              <a:rPr lang="fr-FR" sz="800" b="1" dirty="0"/>
              <a:t>Yamina LAOUISSET           </a:t>
            </a:r>
            <a:r>
              <a:rPr lang="fr-FR" sz="800" dirty="0">
                <a:solidFill>
                  <a:schemeClr val="tx2"/>
                </a:solidFill>
              </a:rPr>
              <a:t>44.25</a:t>
            </a:r>
            <a:br>
              <a:rPr lang="fr-FR" sz="800" b="1" dirty="0"/>
            </a:br>
            <a:r>
              <a:rPr lang="fr-FR" sz="800" b="1" dirty="0">
                <a:solidFill>
                  <a:srgbClr val="000000"/>
                </a:solidFill>
                <a:latin typeface="Helvetica" pitchFamily="2" charset="0"/>
              </a:rPr>
              <a:t>Agnès ORTOLI                       </a:t>
            </a:r>
            <a:r>
              <a:rPr lang="fr-FR" sz="800" dirty="0">
                <a:solidFill>
                  <a:schemeClr val="tx2"/>
                </a:solidFill>
              </a:rPr>
              <a:t>44.84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800" b="1" dirty="0"/>
              <a:t>N 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800" dirty="0">
                <a:solidFill>
                  <a:schemeClr val="tx2"/>
                </a:solidFill>
              </a:rPr>
              <a:t>44.28</a:t>
            </a:r>
            <a:r>
              <a:rPr lang="fr-FR" sz="800" b="1" dirty="0"/>
              <a:t>  </a:t>
            </a:r>
            <a:r>
              <a:rPr lang="fr-FR" sz="800" b="1" dirty="0">
                <a:highlight>
                  <a:srgbClr val="FFFF00"/>
                </a:highlight>
              </a:rPr>
              <a:t>  </a:t>
            </a:r>
          </a:p>
        </p:txBody>
      </p:sp>
      <p:sp>
        <p:nvSpPr>
          <p:cNvPr id="45" name="Sous-titre 2">
            <a:extLst>
              <a:ext uri="{FF2B5EF4-FFF2-40B4-BE49-F238E27FC236}">
                <a16:creationId xmlns:a16="http://schemas.microsoft.com/office/drawing/2014/main" id="{818885C7-C6C7-D6AF-23AF-18726AAC7AA4}"/>
              </a:ext>
            </a:extLst>
          </p:cNvPr>
          <p:cNvSpPr txBox="1">
            <a:spLocks/>
          </p:cNvSpPr>
          <p:nvPr/>
        </p:nvSpPr>
        <p:spPr>
          <a:xfrm>
            <a:off x="4858921" y="2615710"/>
            <a:ext cx="1299566" cy="1873164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1000" b="1" dirty="0">
                <a:solidFill>
                  <a:schemeClr val="tx2"/>
                </a:solidFill>
              </a:rPr>
              <a:t>Gestionnaires</a:t>
            </a:r>
          </a:p>
          <a:p>
            <a:pPr>
              <a:lnSpc>
                <a:spcPct val="100000"/>
              </a:lnSpc>
              <a:spcBef>
                <a:spcPts val="100"/>
              </a:spcBef>
            </a:pPr>
            <a:endParaRPr lang="fr-FR" sz="100" b="1" dirty="0"/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800" b="1" dirty="0">
                <a:solidFill>
                  <a:srgbClr val="000000"/>
                </a:solidFill>
                <a:latin typeface="Helvetica" pitchFamily="2" charset="0"/>
              </a:rPr>
              <a:t>Diana FRANTSUZOVA 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800" b="1" dirty="0">
                <a:solidFill>
                  <a:schemeClr val="tx2"/>
                </a:solidFill>
              </a:rPr>
              <a:t>44.35</a:t>
            </a:r>
          </a:p>
          <a:p>
            <a:pPr>
              <a:lnSpc>
                <a:spcPct val="100000"/>
              </a:lnSpc>
              <a:spcBef>
                <a:spcPts val="100"/>
              </a:spcBef>
              <a:defRPr/>
            </a:pPr>
            <a:endParaRPr lang="fr-FR" sz="100" b="1" dirty="0"/>
          </a:p>
          <a:p>
            <a:pPr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800" b="1" dirty="0" err="1">
                <a:solidFill>
                  <a:srgbClr val="000000"/>
                </a:solidFill>
                <a:latin typeface="Helvetica" pitchFamily="2" charset="0"/>
              </a:rPr>
              <a:t>Elizangela</a:t>
            </a:r>
            <a:r>
              <a:rPr lang="fr-FR" sz="800" b="1" dirty="0">
                <a:solidFill>
                  <a:srgbClr val="000000"/>
                </a:solidFill>
                <a:latin typeface="Helvetica" pitchFamily="2" charset="0"/>
              </a:rPr>
              <a:t> CROCI                    </a:t>
            </a:r>
            <a:r>
              <a:rPr lang="fr-FR" sz="800" b="1" dirty="0">
                <a:solidFill>
                  <a:schemeClr val="tx2"/>
                </a:solidFill>
              </a:rPr>
              <a:t>44.32     </a:t>
            </a: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800" b="1" dirty="0">
                <a:solidFill>
                  <a:srgbClr val="000000"/>
                </a:solidFill>
                <a:latin typeface="Helvetica" pitchFamily="2" charset="0"/>
              </a:rPr>
              <a:t>Michèle BRISSIAUD</a:t>
            </a: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800" b="1" dirty="0">
                <a:solidFill>
                  <a:schemeClr val="tx2"/>
                </a:solidFill>
              </a:rPr>
              <a:t>44.87</a:t>
            </a: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800" b="1" dirty="0">
                <a:solidFill>
                  <a:srgbClr val="000000"/>
                </a:solidFill>
                <a:latin typeface="Helvetica" pitchFamily="2" charset="0"/>
              </a:rPr>
              <a:t>Awa SY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800" b="1" dirty="0">
                <a:solidFill>
                  <a:schemeClr val="tx2"/>
                </a:solidFill>
              </a:rPr>
              <a:t>44.30</a:t>
            </a:r>
            <a:r>
              <a:rPr lang="fr-FR" sz="800" b="1" dirty="0"/>
              <a:t>    </a:t>
            </a: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800" b="1" i="0" u="none" strike="noStrike" dirty="0">
                <a:solidFill>
                  <a:srgbClr val="000000"/>
                </a:solidFill>
                <a:effectLst/>
                <a:latin typeface="Helvetica" pitchFamily="2" charset="0"/>
              </a:rPr>
              <a:t>Mona Michelot</a:t>
            </a: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800" b="1" dirty="0">
                <a:solidFill>
                  <a:schemeClr val="tx2"/>
                </a:solidFill>
              </a:rPr>
              <a:t>44.35</a:t>
            </a:r>
            <a:r>
              <a:rPr lang="fr-FR" sz="800" b="1" dirty="0"/>
              <a:t>                             </a:t>
            </a: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800" b="1" dirty="0"/>
              <a:t>Daniel MATHURINE</a:t>
            </a:r>
          </a:p>
          <a:p>
            <a:pPr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800" b="1" dirty="0">
                <a:solidFill>
                  <a:schemeClr val="tx2"/>
                </a:solidFill>
              </a:rPr>
              <a:t>44.34</a:t>
            </a:r>
          </a:p>
          <a:p>
            <a:pPr>
              <a:lnSpc>
                <a:spcPct val="100000"/>
              </a:lnSpc>
              <a:spcBef>
                <a:spcPts val="100"/>
              </a:spcBef>
            </a:pPr>
            <a:endParaRPr lang="fr-FR" sz="800" dirty="0">
              <a:solidFill>
                <a:schemeClr val="tx2"/>
              </a:solidFill>
            </a:endParaRPr>
          </a:p>
        </p:txBody>
      </p:sp>
      <p:sp>
        <p:nvSpPr>
          <p:cNvPr id="46" name="Sous-titre 2">
            <a:extLst>
              <a:ext uri="{FF2B5EF4-FFF2-40B4-BE49-F238E27FC236}">
                <a16:creationId xmlns:a16="http://schemas.microsoft.com/office/drawing/2014/main" id="{A26A7241-2FD0-C611-353B-807C28DD7305}"/>
              </a:ext>
            </a:extLst>
          </p:cNvPr>
          <p:cNvSpPr txBox="1">
            <a:spLocks/>
          </p:cNvSpPr>
          <p:nvPr/>
        </p:nvSpPr>
        <p:spPr>
          <a:xfrm>
            <a:off x="6264000" y="2658196"/>
            <a:ext cx="1347844" cy="38618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00"/>
              </a:spcBef>
            </a:pPr>
            <a:r>
              <a:rPr lang="fr-FR" sz="900" b="1" dirty="0">
                <a:solidFill>
                  <a:schemeClr val="bg1"/>
                </a:solidFill>
              </a:rPr>
              <a:t>E candidat et Campus France (inscriptions)</a:t>
            </a:r>
            <a:endParaRPr lang="fr-FR" sz="900" dirty="0">
              <a:solidFill>
                <a:schemeClr val="bg1"/>
              </a:solidFill>
            </a:endParaRPr>
          </a:p>
        </p:txBody>
      </p:sp>
      <p:sp>
        <p:nvSpPr>
          <p:cNvPr id="47" name="Sous-titre 2">
            <a:extLst>
              <a:ext uri="{FF2B5EF4-FFF2-40B4-BE49-F238E27FC236}">
                <a16:creationId xmlns:a16="http://schemas.microsoft.com/office/drawing/2014/main" id="{53F6C251-0F63-921A-9054-1DDFA975B804}"/>
              </a:ext>
            </a:extLst>
          </p:cNvPr>
          <p:cNvSpPr txBox="1">
            <a:spLocks/>
          </p:cNvSpPr>
          <p:nvPr/>
        </p:nvSpPr>
        <p:spPr>
          <a:xfrm>
            <a:off x="7777861" y="2658197"/>
            <a:ext cx="1193734" cy="277314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00"/>
              </a:spcBef>
            </a:pPr>
            <a:r>
              <a:rPr lang="fr-FR" sz="900" b="1" dirty="0">
                <a:solidFill>
                  <a:schemeClr val="bg1"/>
                </a:solidFill>
              </a:rPr>
              <a:t>Plannings Examen</a:t>
            </a:r>
            <a:endParaRPr lang="fr-FR" sz="900" dirty="0">
              <a:solidFill>
                <a:schemeClr val="bg1"/>
              </a:solidFill>
            </a:endParaRPr>
          </a:p>
        </p:txBody>
      </p:sp>
      <p:sp>
        <p:nvSpPr>
          <p:cNvPr id="48" name="Sous-titre 2">
            <a:extLst>
              <a:ext uri="{FF2B5EF4-FFF2-40B4-BE49-F238E27FC236}">
                <a16:creationId xmlns:a16="http://schemas.microsoft.com/office/drawing/2014/main" id="{E9DCF692-DE04-878D-FB25-EEDEC2715FF6}"/>
              </a:ext>
            </a:extLst>
          </p:cNvPr>
          <p:cNvSpPr txBox="1">
            <a:spLocks/>
          </p:cNvSpPr>
          <p:nvPr/>
        </p:nvSpPr>
        <p:spPr>
          <a:xfrm>
            <a:off x="7777873" y="3010675"/>
            <a:ext cx="1193734" cy="799756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80000"/>
              </a:lnSpc>
            </a:pPr>
            <a:r>
              <a:rPr lang="fr-FR" sz="900" b="1" dirty="0"/>
              <a:t>Mike SAINT PIERRE </a:t>
            </a:r>
            <a:br>
              <a:rPr lang="fr-FR" sz="900" b="1" dirty="0">
                <a:solidFill>
                  <a:schemeClr val="tx2"/>
                </a:solidFill>
              </a:rPr>
            </a:br>
            <a:r>
              <a:rPr lang="fr-FR" sz="900" dirty="0">
                <a:solidFill>
                  <a:schemeClr val="tx2"/>
                </a:solidFill>
              </a:rPr>
              <a:t>45.46</a:t>
            </a:r>
          </a:p>
          <a:p>
            <a:pPr lvl="0">
              <a:lnSpc>
                <a:spcPct val="80000"/>
              </a:lnSpc>
            </a:pPr>
            <a:r>
              <a:rPr lang="fr-FR" sz="900" b="1" dirty="0" err="1"/>
              <a:t>Pollyana</a:t>
            </a:r>
            <a:r>
              <a:rPr lang="fr-FR" sz="900" b="1" dirty="0"/>
              <a:t> DECLIE         </a:t>
            </a:r>
            <a:r>
              <a:rPr lang="fr-FR" sz="900" dirty="0">
                <a:solidFill>
                  <a:schemeClr val="tx2"/>
                </a:solidFill>
              </a:rPr>
              <a:t>44.44</a:t>
            </a:r>
            <a:br>
              <a:rPr lang="fr-FR" sz="900" b="1" dirty="0">
                <a:solidFill>
                  <a:schemeClr val="tx2"/>
                </a:solidFill>
              </a:rPr>
            </a:b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" name="Sous-titre 2">
            <a:extLst>
              <a:ext uri="{FF2B5EF4-FFF2-40B4-BE49-F238E27FC236}">
                <a16:creationId xmlns:a16="http://schemas.microsoft.com/office/drawing/2014/main" id="{B99EDBFA-4135-6554-A404-C98FAB541238}"/>
              </a:ext>
            </a:extLst>
          </p:cNvPr>
          <p:cNvSpPr txBox="1">
            <a:spLocks/>
          </p:cNvSpPr>
          <p:nvPr/>
        </p:nvSpPr>
        <p:spPr>
          <a:xfrm>
            <a:off x="6280086" y="3091162"/>
            <a:ext cx="1309018" cy="668666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fr-FR" sz="800" b="1" dirty="0" err="1"/>
              <a:t>Nahid</a:t>
            </a:r>
            <a:r>
              <a:rPr lang="fr-FR" sz="800" b="1" dirty="0"/>
              <a:t> CHABANE</a:t>
            </a:r>
            <a:br>
              <a:rPr lang="fr-FR" sz="900" b="1" dirty="0">
                <a:solidFill>
                  <a:schemeClr val="tx2"/>
                </a:solidFill>
              </a:rPr>
            </a:br>
            <a:r>
              <a:rPr lang="fr-FR" sz="900" dirty="0">
                <a:solidFill>
                  <a:schemeClr val="tx2"/>
                </a:solidFill>
              </a:rPr>
              <a:t>44.45</a:t>
            </a:r>
            <a:br>
              <a:rPr lang="fr-FR" sz="900" dirty="0">
                <a:solidFill>
                  <a:schemeClr val="tx2"/>
                </a:solidFill>
              </a:rPr>
            </a:br>
            <a:r>
              <a:rPr lang="fr-FR" sz="800" b="1" dirty="0"/>
              <a:t>Nassim SALAH</a:t>
            </a:r>
            <a:br>
              <a:rPr lang="fr-FR" sz="900" b="1" dirty="0">
                <a:solidFill>
                  <a:schemeClr val="tx2"/>
                </a:solidFill>
              </a:rPr>
            </a:br>
            <a:r>
              <a:rPr lang="fr-FR" sz="900" dirty="0">
                <a:solidFill>
                  <a:schemeClr val="tx2"/>
                </a:solidFill>
              </a:rPr>
              <a:t>44.47 </a:t>
            </a:r>
            <a:endParaRPr kumimoji="0" lang="fr-FR" sz="90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0" name="Sous-titre 2">
            <a:extLst>
              <a:ext uri="{FF2B5EF4-FFF2-40B4-BE49-F238E27FC236}">
                <a16:creationId xmlns:a16="http://schemas.microsoft.com/office/drawing/2014/main" id="{0D91D354-6934-2DEB-7F06-EFB9D2A94AA8}"/>
              </a:ext>
            </a:extLst>
          </p:cNvPr>
          <p:cNvSpPr txBox="1">
            <a:spLocks/>
          </p:cNvSpPr>
          <p:nvPr/>
        </p:nvSpPr>
        <p:spPr>
          <a:xfrm>
            <a:off x="6291167" y="3846854"/>
            <a:ext cx="1297937" cy="197353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00"/>
              </a:spcBef>
            </a:pPr>
            <a:r>
              <a:rPr lang="fr-FR" sz="900" b="1" dirty="0">
                <a:solidFill>
                  <a:schemeClr val="bg1"/>
                </a:solidFill>
              </a:rPr>
              <a:t>Apogée</a:t>
            </a:r>
            <a:endParaRPr lang="fr-FR" sz="900" dirty="0">
              <a:solidFill>
                <a:schemeClr val="bg1"/>
              </a:solidFill>
            </a:endParaRPr>
          </a:p>
        </p:txBody>
      </p:sp>
      <p:sp>
        <p:nvSpPr>
          <p:cNvPr id="51" name="Sous-titre 2">
            <a:extLst>
              <a:ext uri="{FF2B5EF4-FFF2-40B4-BE49-F238E27FC236}">
                <a16:creationId xmlns:a16="http://schemas.microsoft.com/office/drawing/2014/main" id="{B42B0AE6-3D1D-EE8B-323F-4138846903AE}"/>
              </a:ext>
            </a:extLst>
          </p:cNvPr>
          <p:cNvSpPr txBox="1">
            <a:spLocks/>
          </p:cNvSpPr>
          <p:nvPr/>
        </p:nvSpPr>
        <p:spPr>
          <a:xfrm>
            <a:off x="6282045" y="4109767"/>
            <a:ext cx="1318114" cy="940278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800" b="1" dirty="0">
                <a:solidFill>
                  <a:srgbClr val="000000"/>
                </a:solidFill>
                <a:latin typeface="Helvetica" pitchFamily="2" charset="0"/>
              </a:rPr>
              <a:t>Rodolphe DI SILVESTRO</a:t>
            </a:r>
          </a:p>
          <a:p>
            <a:pPr lvl="0">
              <a:lnSpc>
                <a:spcPct val="100000"/>
              </a:lnSpc>
              <a:spcBef>
                <a:spcPts val="100"/>
              </a:spcBef>
            </a:pP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Référent Apogée 44.43</a:t>
            </a:r>
            <a:b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lang="fr-FR" sz="800" b="1" dirty="0">
                <a:solidFill>
                  <a:srgbClr val="000000"/>
                </a:solidFill>
                <a:latin typeface="Helvetica" pitchFamily="2" charset="0"/>
              </a:rPr>
              <a:t>Pierrick  ZDUNEK</a:t>
            </a:r>
            <a:br>
              <a:rPr lang="fr-FR" sz="900" b="1" dirty="0">
                <a:solidFill>
                  <a:schemeClr val="tx2"/>
                </a:solidFill>
              </a:rPr>
            </a:br>
            <a:r>
              <a:rPr lang="fr-FR" sz="900" dirty="0">
                <a:solidFill>
                  <a:schemeClr val="tx2"/>
                </a:solidFill>
              </a:rPr>
              <a:t>Référent Apogée 44.64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2" name="Sous-titre 2">
            <a:extLst>
              <a:ext uri="{FF2B5EF4-FFF2-40B4-BE49-F238E27FC236}">
                <a16:creationId xmlns:a16="http://schemas.microsoft.com/office/drawing/2014/main" id="{19CA08AC-A241-39CC-A327-1301B082F13B}"/>
              </a:ext>
            </a:extLst>
          </p:cNvPr>
          <p:cNvSpPr txBox="1">
            <a:spLocks/>
          </p:cNvSpPr>
          <p:nvPr/>
        </p:nvSpPr>
        <p:spPr>
          <a:xfrm>
            <a:off x="7777860" y="1746824"/>
            <a:ext cx="1256161" cy="32200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Bureau </a:t>
            </a:r>
            <a:r>
              <a:rPr lang="fr-FR" sz="900" b="1" dirty="0">
                <a:solidFill>
                  <a:srgbClr val="FFFFFF"/>
                </a:solidFill>
                <a:latin typeface="Calibri" panose="020F0502020204030204"/>
              </a:rPr>
              <a:t> Plannings  Examen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5" name="Sous-titre 2">
            <a:extLst>
              <a:ext uri="{FF2B5EF4-FFF2-40B4-BE49-F238E27FC236}">
                <a16:creationId xmlns:a16="http://schemas.microsoft.com/office/drawing/2014/main" id="{4EA711D0-9F2B-07E1-F170-2E9DC90C7A3D}"/>
              </a:ext>
            </a:extLst>
          </p:cNvPr>
          <p:cNvSpPr txBox="1">
            <a:spLocks/>
          </p:cNvSpPr>
          <p:nvPr/>
        </p:nvSpPr>
        <p:spPr>
          <a:xfrm>
            <a:off x="10519330" y="4066078"/>
            <a:ext cx="1344856" cy="197353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100"/>
              </a:spcBef>
            </a:pPr>
            <a:r>
              <a:rPr lang="fr-FR" sz="900" b="1" spc="-50" dirty="0">
                <a:solidFill>
                  <a:srgbClr val="FFFFFF"/>
                </a:solidFill>
              </a:rPr>
              <a:t>Bureau  maintenance sécurité</a:t>
            </a:r>
            <a:endParaRPr kumimoji="0" lang="fr-FR" sz="900" b="0" i="0" u="none" strike="noStrike" kern="1200" cap="none" spc="-50" normalizeH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66" name="Sous-titre 2">
            <a:extLst>
              <a:ext uri="{FF2B5EF4-FFF2-40B4-BE49-F238E27FC236}">
                <a16:creationId xmlns:a16="http://schemas.microsoft.com/office/drawing/2014/main" id="{75CEB7B3-1E87-FC88-13C6-3A5FABCC8C6D}"/>
              </a:ext>
            </a:extLst>
          </p:cNvPr>
          <p:cNvSpPr txBox="1">
            <a:spLocks/>
          </p:cNvSpPr>
          <p:nvPr/>
        </p:nvSpPr>
        <p:spPr>
          <a:xfrm>
            <a:off x="10547715" y="4278635"/>
            <a:ext cx="1344856" cy="550285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rgbClr val="FF5C39"/>
                </a:solidFill>
              </a:rPr>
              <a:t>Anthony DURANTY</a:t>
            </a:r>
            <a:endParaRPr kumimoji="0" lang="fr-FR" sz="900" b="1" i="0" u="none" strike="noStrike" kern="1200" cap="none" spc="0" normalizeH="0" baseline="0" noProof="0" dirty="0">
              <a:ln>
                <a:noFill/>
              </a:ln>
              <a:solidFill>
                <a:srgbClr val="FF5C39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rgbClr val="FF5C39"/>
                </a:solidFill>
              </a:rPr>
              <a:t>Responsable de bureau 44.09</a:t>
            </a:r>
          </a:p>
        </p:txBody>
      </p:sp>
      <p:sp>
        <p:nvSpPr>
          <p:cNvPr id="67" name="Sous-titre 2">
            <a:extLst>
              <a:ext uri="{FF2B5EF4-FFF2-40B4-BE49-F238E27FC236}">
                <a16:creationId xmlns:a16="http://schemas.microsoft.com/office/drawing/2014/main" id="{B54C27DB-EBAE-3011-8EEF-D25A2602C204}"/>
              </a:ext>
            </a:extLst>
          </p:cNvPr>
          <p:cNvSpPr txBox="1">
            <a:spLocks/>
          </p:cNvSpPr>
          <p:nvPr/>
        </p:nvSpPr>
        <p:spPr>
          <a:xfrm>
            <a:off x="10563128" y="5041029"/>
            <a:ext cx="1343084" cy="907680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chemeClr val="tx2"/>
                </a:solidFill>
              </a:rPr>
              <a:t>Pascal LAVOINE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chemeClr val="tx2"/>
                </a:solidFill>
              </a:rPr>
              <a:t>Agent technique 44.05</a:t>
            </a:r>
            <a:br>
              <a:rPr lang="fr-FR" sz="900" dirty="0">
                <a:solidFill>
                  <a:schemeClr val="tx2"/>
                </a:solidFill>
              </a:rPr>
            </a:br>
            <a:r>
              <a:rPr lang="fr-FR" sz="900" b="1" dirty="0">
                <a:solidFill>
                  <a:schemeClr val="tx2"/>
                </a:solidFill>
              </a:rPr>
              <a:t>Emmanuel LAVALY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chemeClr val="tx2"/>
                </a:solidFill>
              </a:rPr>
              <a:t>Agent technique/électricien 44.O8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8" name="Sous-titre 2">
            <a:extLst>
              <a:ext uri="{FF2B5EF4-FFF2-40B4-BE49-F238E27FC236}">
                <a16:creationId xmlns:a16="http://schemas.microsoft.com/office/drawing/2014/main" id="{5EAAE698-8063-433A-4C92-622F37B891DA}"/>
              </a:ext>
            </a:extLst>
          </p:cNvPr>
          <p:cNvSpPr txBox="1">
            <a:spLocks/>
          </p:cNvSpPr>
          <p:nvPr/>
        </p:nvSpPr>
        <p:spPr>
          <a:xfrm>
            <a:off x="10563128" y="6168358"/>
            <a:ext cx="1343085" cy="608083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fr-FR" sz="300" b="1" dirty="0">
              <a:solidFill>
                <a:schemeClr val="tx2"/>
              </a:solidFill>
            </a:endParaRPr>
          </a:p>
          <a:p>
            <a:pPr lvl="0"/>
            <a:r>
              <a:rPr lang="fr-FR" sz="900" b="1" dirty="0">
                <a:solidFill>
                  <a:schemeClr val="tx2"/>
                </a:solidFill>
              </a:rPr>
              <a:t>N. </a:t>
            </a:r>
            <a:r>
              <a:rPr kumimoji="0" lang="fr-FR" sz="90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SSIAP2</a:t>
            </a: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Agent </a:t>
            </a:r>
            <a:r>
              <a:rPr lang="fr-FR" sz="900" dirty="0">
                <a:solidFill>
                  <a:schemeClr val="tx2"/>
                </a:solidFill>
                <a:latin typeface="Calibri" panose="020F0502020204030204"/>
              </a:rPr>
              <a:t>de poste 44.02</a:t>
            </a:r>
            <a:endParaRPr kumimoji="0" lang="fr-FR" sz="90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9" name="Sous-titre 2">
            <a:extLst>
              <a:ext uri="{FF2B5EF4-FFF2-40B4-BE49-F238E27FC236}">
                <a16:creationId xmlns:a16="http://schemas.microsoft.com/office/drawing/2014/main" id="{BF06E4C6-57A7-028C-56D5-1401F1A02E68}"/>
              </a:ext>
            </a:extLst>
          </p:cNvPr>
          <p:cNvSpPr txBox="1">
            <a:spLocks/>
          </p:cNvSpPr>
          <p:nvPr/>
        </p:nvSpPr>
        <p:spPr>
          <a:xfrm>
            <a:off x="9115500" y="3563506"/>
            <a:ext cx="2748686" cy="197353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rgbClr val="FFFFFF"/>
                </a:solidFill>
                <a:latin typeface="Calibri" panose="020F0502020204030204"/>
              </a:rPr>
              <a:t>Service Logistique Maintenance Travaux Immobilier</a:t>
            </a:r>
          </a:p>
        </p:txBody>
      </p:sp>
      <p:sp>
        <p:nvSpPr>
          <p:cNvPr id="70" name="Sous-titre 2">
            <a:extLst>
              <a:ext uri="{FF2B5EF4-FFF2-40B4-BE49-F238E27FC236}">
                <a16:creationId xmlns:a16="http://schemas.microsoft.com/office/drawing/2014/main" id="{97493681-4775-BAC8-BB4E-03514149323E}"/>
              </a:ext>
            </a:extLst>
          </p:cNvPr>
          <p:cNvSpPr txBox="1">
            <a:spLocks/>
          </p:cNvSpPr>
          <p:nvPr/>
        </p:nvSpPr>
        <p:spPr>
          <a:xfrm>
            <a:off x="9126769" y="3741277"/>
            <a:ext cx="2748706" cy="348676"/>
          </a:xfrm>
          <a:prstGeom prst="rect">
            <a:avLst/>
          </a:prstGeom>
          <a:solidFill>
            <a:schemeClr val="bg1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rgbClr val="FF5C38"/>
                </a:solidFill>
              </a:rPr>
              <a:t>Julien MAINEMER</a:t>
            </a:r>
            <a:endParaRPr kumimoji="0" lang="fr-FR" sz="900" b="1" i="0" u="none" strike="noStrike" kern="1200" cap="none" spc="0" normalizeH="0" baseline="0" noProof="0" dirty="0">
              <a:ln>
                <a:noFill/>
              </a:ln>
              <a:solidFill>
                <a:srgbClr val="FF5C38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rgbClr val="FF5C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Chef de service 44.10</a:t>
            </a:r>
          </a:p>
        </p:txBody>
      </p:sp>
      <p:sp>
        <p:nvSpPr>
          <p:cNvPr id="82" name="Sous-titre 2">
            <a:extLst>
              <a:ext uri="{FF2B5EF4-FFF2-40B4-BE49-F238E27FC236}">
                <a16:creationId xmlns:a16="http://schemas.microsoft.com/office/drawing/2014/main" id="{18253513-4975-98FA-8E1A-5C62874A7732}"/>
              </a:ext>
            </a:extLst>
          </p:cNvPr>
          <p:cNvSpPr txBox="1">
            <a:spLocks/>
          </p:cNvSpPr>
          <p:nvPr/>
        </p:nvSpPr>
        <p:spPr>
          <a:xfrm>
            <a:off x="9121338" y="4092652"/>
            <a:ext cx="1344856" cy="197353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100"/>
              </a:spcBef>
            </a:pPr>
            <a:r>
              <a:rPr lang="fr-FR" sz="900" b="1" dirty="0">
                <a:solidFill>
                  <a:srgbClr val="FFFFFF"/>
                </a:solidFill>
              </a:rPr>
              <a:t>Bureau Logistique Accueil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4" name="Sous-titre 2">
            <a:extLst>
              <a:ext uri="{FF2B5EF4-FFF2-40B4-BE49-F238E27FC236}">
                <a16:creationId xmlns:a16="http://schemas.microsoft.com/office/drawing/2014/main" id="{31D75A87-76AD-55FF-B2C5-A15DFA6E35D3}"/>
              </a:ext>
            </a:extLst>
          </p:cNvPr>
          <p:cNvSpPr txBox="1">
            <a:spLocks/>
          </p:cNvSpPr>
          <p:nvPr/>
        </p:nvSpPr>
        <p:spPr>
          <a:xfrm>
            <a:off x="9132150" y="4305801"/>
            <a:ext cx="1344856" cy="638499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5C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Fabien LE GOFF </a:t>
            </a: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rgbClr val="FF5C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Responsable de bureau</a:t>
            </a: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900" dirty="0">
                <a:solidFill>
                  <a:srgbClr val="FF5C39"/>
                </a:solidFill>
                <a:latin typeface="Calibri" panose="020F0502020204030204"/>
              </a:rPr>
              <a:t>Responsable Audiovisuel 44.04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5C39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7" name="Sous-titre 2">
            <a:extLst>
              <a:ext uri="{FF2B5EF4-FFF2-40B4-BE49-F238E27FC236}">
                <a16:creationId xmlns:a16="http://schemas.microsoft.com/office/drawing/2014/main" id="{22D4DF70-605D-861E-7DD9-6305F62CF483}"/>
              </a:ext>
            </a:extLst>
          </p:cNvPr>
          <p:cNvSpPr txBox="1">
            <a:spLocks/>
          </p:cNvSpPr>
          <p:nvPr/>
        </p:nvSpPr>
        <p:spPr>
          <a:xfrm>
            <a:off x="9142428" y="5034612"/>
            <a:ext cx="1343085" cy="1737147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fr-FR" sz="900" dirty="0">
                <a:solidFill>
                  <a:schemeClr val="tx2"/>
                </a:solidFill>
              </a:rPr>
              <a:t>Agents Accueil logistique</a:t>
            </a:r>
          </a:p>
          <a:p>
            <a:pPr lvl="0">
              <a:defRPr/>
            </a:pPr>
            <a:r>
              <a:rPr lang="fr-FR" sz="900" dirty="0">
                <a:solidFill>
                  <a:schemeClr val="tx2"/>
                </a:solidFill>
              </a:rPr>
              <a:t> 44.03 </a:t>
            </a:r>
          </a:p>
          <a:p>
            <a:r>
              <a:rPr lang="fr-FR" sz="900" b="1" dirty="0">
                <a:solidFill>
                  <a:schemeClr val="tx2"/>
                </a:solidFill>
              </a:rPr>
              <a:t>Sébastien PASQUET</a:t>
            </a:r>
            <a:br>
              <a:rPr lang="fr-FR" sz="900" b="1" dirty="0">
                <a:solidFill>
                  <a:schemeClr val="tx2"/>
                </a:solidFill>
              </a:rPr>
            </a:br>
            <a:r>
              <a:rPr lang="fr-FR" sz="900" b="1" dirty="0">
                <a:solidFill>
                  <a:schemeClr val="tx2"/>
                </a:solidFill>
              </a:rPr>
              <a:t>Mounir IHADDADENE</a:t>
            </a:r>
            <a:br>
              <a:rPr lang="fr-FR" sz="900" b="1" dirty="0">
                <a:solidFill>
                  <a:schemeClr val="tx2"/>
                </a:solidFill>
              </a:rPr>
            </a:br>
            <a:r>
              <a:rPr lang="fr-FR" sz="900" b="1" dirty="0">
                <a:solidFill>
                  <a:schemeClr val="tx2"/>
                </a:solidFill>
              </a:rPr>
              <a:t>Symphorien VINOU</a:t>
            </a:r>
            <a:br>
              <a:rPr lang="fr-FR" sz="900" b="1" dirty="0">
                <a:solidFill>
                  <a:schemeClr val="tx2"/>
                </a:solidFill>
              </a:rPr>
            </a:br>
            <a:r>
              <a:rPr lang="fr-FR" sz="900" b="1" dirty="0">
                <a:solidFill>
                  <a:schemeClr val="tx2"/>
                </a:solidFill>
              </a:rPr>
              <a:t>Manolo CHATELAIN</a:t>
            </a:r>
          </a:p>
          <a:p>
            <a:r>
              <a:rPr lang="fr-FR" sz="900" dirty="0"/>
              <a:t>Agent d’accueil  </a:t>
            </a:r>
            <a:br>
              <a:rPr lang="fr-FR" sz="900" dirty="0"/>
            </a:br>
            <a:r>
              <a:rPr lang="es-ES" sz="900" b="1" dirty="0">
                <a:solidFill>
                  <a:schemeClr val="tx2"/>
                </a:solidFill>
              </a:rPr>
              <a:t>Pascal GARCIA</a:t>
            </a:r>
            <a:endParaRPr lang="fr-FR" sz="900" b="1" dirty="0">
              <a:solidFill>
                <a:schemeClr val="tx2"/>
              </a:solidFill>
            </a:endParaRPr>
          </a:p>
        </p:txBody>
      </p:sp>
      <p:sp>
        <p:nvSpPr>
          <p:cNvPr id="98" name="Sous-titre 2">
            <a:extLst>
              <a:ext uri="{FF2B5EF4-FFF2-40B4-BE49-F238E27FC236}">
                <a16:creationId xmlns:a16="http://schemas.microsoft.com/office/drawing/2014/main" id="{1948C771-3AC9-1ACC-35CB-EE52722A1380}"/>
              </a:ext>
            </a:extLst>
          </p:cNvPr>
          <p:cNvSpPr txBox="1">
            <a:spLocks/>
          </p:cNvSpPr>
          <p:nvPr/>
        </p:nvSpPr>
        <p:spPr>
          <a:xfrm>
            <a:off x="10562679" y="4838914"/>
            <a:ext cx="1343098" cy="197353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00"/>
              </a:spcBef>
            </a:pPr>
            <a:r>
              <a:rPr lang="fr-FR" sz="900" b="1" dirty="0">
                <a:solidFill>
                  <a:schemeClr val="bg1"/>
                </a:solidFill>
              </a:rPr>
              <a:t>Maintenance</a:t>
            </a:r>
            <a:endParaRPr lang="fr-FR" sz="900" dirty="0">
              <a:solidFill>
                <a:schemeClr val="bg1"/>
              </a:solidFill>
            </a:endParaRPr>
          </a:p>
        </p:txBody>
      </p:sp>
      <p:sp>
        <p:nvSpPr>
          <p:cNvPr id="99" name="Sous-titre 2">
            <a:extLst>
              <a:ext uri="{FF2B5EF4-FFF2-40B4-BE49-F238E27FC236}">
                <a16:creationId xmlns:a16="http://schemas.microsoft.com/office/drawing/2014/main" id="{73B060C2-1804-BDB2-71DE-B4032FCC11CB}"/>
              </a:ext>
            </a:extLst>
          </p:cNvPr>
          <p:cNvSpPr txBox="1">
            <a:spLocks/>
          </p:cNvSpPr>
          <p:nvPr/>
        </p:nvSpPr>
        <p:spPr>
          <a:xfrm>
            <a:off x="10562977" y="5968697"/>
            <a:ext cx="1342800" cy="199661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00"/>
              </a:spcBef>
            </a:pPr>
            <a:r>
              <a:rPr lang="fr-FR" sz="900" b="1" dirty="0">
                <a:solidFill>
                  <a:schemeClr val="bg1"/>
                </a:solidFill>
              </a:rPr>
              <a:t>Sûreté - Sécurité</a:t>
            </a:r>
            <a:endParaRPr lang="fr-FR" sz="900" dirty="0">
              <a:solidFill>
                <a:schemeClr val="bg1"/>
              </a:solidFill>
            </a:endParaRPr>
          </a:p>
        </p:txBody>
      </p:sp>
      <p:sp>
        <p:nvSpPr>
          <p:cNvPr id="104" name="Sous-titre 2">
            <a:extLst>
              <a:ext uri="{FF2B5EF4-FFF2-40B4-BE49-F238E27FC236}">
                <a16:creationId xmlns:a16="http://schemas.microsoft.com/office/drawing/2014/main" id="{4077AD7C-B14D-9146-ADA3-AE00EC75E2A1}"/>
              </a:ext>
            </a:extLst>
          </p:cNvPr>
          <p:cNvSpPr txBox="1">
            <a:spLocks/>
          </p:cNvSpPr>
          <p:nvPr/>
        </p:nvSpPr>
        <p:spPr>
          <a:xfrm>
            <a:off x="10459195" y="1363130"/>
            <a:ext cx="1446582" cy="441835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Bureau des relations internationales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9" name="Sous-titre 2">
            <a:extLst>
              <a:ext uri="{FF2B5EF4-FFF2-40B4-BE49-F238E27FC236}">
                <a16:creationId xmlns:a16="http://schemas.microsoft.com/office/drawing/2014/main" id="{6B5DA497-EDF1-D25D-64E7-FDBA74F7E94A}"/>
              </a:ext>
            </a:extLst>
          </p:cNvPr>
          <p:cNvSpPr txBox="1">
            <a:spLocks/>
          </p:cNvSpPr>
          <p:nvPr/>
        </p:nvSpPr>
        <p:spPr>
          <a:xfrm>
            <a:off x="10512599" y="1844298"/>
            <a:ext cx="1415088" cy="341216"/>
          </a:xfrm>
          <a:prstGeom prst="rect">
            <a:avLst/>
          </a:prstGeom>
          <a:solidFill>
            <a:schemeClr val="bg1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rgbClr val="FF5C38"/>
                </a:solidFill>
              </a:rPr>
              <a:t>Juliette COMBET</a:t>
            </a:r>
            <a:br>
              <a:rPr lang="fr-FR" sz="900" b="1" dirty="0">
                <a:solidFill>
                  <a:srgbClr val="FF0000"/>
                </a:solidFill>
              </a:rPr>
            </a:br>
            <a:r>
              <a:rPr lang="fr-FR" sz="900" dirty="0">
                <a:solidFill>
                  <a:srgbClr val="FF0000"/>
                </a:solidFill>
              </a:rPr>
              <a:t>Responsable </a:t>
            </a:r>
            <a:r>
              <a:rPr kumimoji="0" lang="fr-FR" sz="900" i="0" u="none" strike="noStrike" kern="1200" cap="none" spc="0" normalizeH="0" baseline="0" noProof="0" dirty="0">
                <a:ln>
                  <a:noFill/>
                </a:ln>
                <a:solidFill>
                  <a:srgbClr val="FF5C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44.17 </a:t>
            </a:r>
            <a:endParaRPr kumimoji="0" lang="fr-FR" sz="90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Sous-titre 2">
            <a:extLst>
              <a:ext uri="{FF2B5EF4-FFF2-40B4-BE49-F238E27FC236}">
                <a16:creationId xmlns:a16="http://schemas.microsoft.com/office/drawing/2014/main" id="{0335774F-D5D9-58D6-3B5B-7CAA59D3A7EE}"/>
              </a:ext>
            </a:extLst>
          </p:cNvPr>
          <p:cNvSpPr txBox="1">
            <a:spLocks/>
          </p:cNvSpPr>
          <p:nvPr/>
        </p:nvSpPr>
        <p:spPr>
          <a:xfrm>
            <a:off x="4941951" y="4795773"/>
            <a:ext cx="1225775" cy="291278"/>
          </a:xfrm>
          <a:prstGeom prst="rect">
            <a:avLst/>
          </a:prstGeom>
          <a:solidFill>
            <a:schemeClr val="bg1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800" b="1" dirty="0">
                <a:solidFill>
                  <a:srgbClr val="000000"/>
                </a:solidFill>
                <a:latin typeface="Helvetica" pitchFamily="2" charset="0"/>
              </a:rPr>
              <a:t>Ernest TARCIUS</a:t>
            </a: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800" dirty="0"/>
              <a:t>44.38</a:t>
            </a:r>
          </a:p>
        </p:txBody>
      </p:sp>
      <p:sp>
        <p:nvSpPr>
          <p:cNvPr id="73" name="Sous-titre 2">
            <a:extLst>
              <a:ext uri="{FF2B5EF4-FFF2-40B4-BE49-F238E27FC236}">
                <a16:creationId xmlns:a16="http://schemas.microsoft.com/office/drawing/2014/main" id="{F38951A0-7AB5-7645-A8E6-B0C00BFFBA99}"/>
              </a:ext>
            </a:extLst>
          </p:cNvPr>
          <p:cNvSpPr txBox="1">
            <a:spLocks/>
          </p:cNvSpPr>
          <p:nvPr/>
        </p:nvSpPr>
        <p:spPr>
          <a:xfrm>
            <a:off x="1944824" y="5968696"/>
            <a:ext cx="1313168" cy="663013"/>
          </a:xfrm>
          <a:prstGeom prst="rect">
            <a:avLst/>
          </a:prstGeom>
          <a:solidFill>
            <a:schemeClr val="bg1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900" b="1" dirty="0">
                <a:solidFill>
                  <a:srgbClr val="8A1538"/>
                </a:solidFill>
                <a:latin typeface="Calibri" panose="020F0502020204030204"/>
              </a:rPr>
              <a:t>Lydia MORLET-HAIDARA </a:t>
            </a:r>
            <a:r>
              <a:rPr lang="fr-FR" sz="800" dirty="0">
                <a:solidFill>
                  <a:srgbClr val="8A1538"/>
                </a:solidFill>
                <a:latin typeface="Calibri" panose="020F0502020204030204"/>
              </a:rPr>
              <a:t>Directrice IDS  </a:t>
            </a:r>
          </a:p>
          <a:p>
            <a:r>
              <a:rPr lang="fr-FR" sz="800" dirty="0">
                <a:solidFill>
                  <a:srgbClr val="8A1538"/>
                </a:solidFill>
                <a:latin typeface="Calibri" panose="020F0502020204030204"/>
              </a:rPr>
              <a:t>   </a:t>
            </a:r>
            <a:r>
              <a:rPr lang="fr-FR" sz="900" b="1" dirty="0">
                <a:solidFill>
                  <a:srgbClr val="8A1538"/>
                </a:solidFill>
                <a:latin typeface="Calibri" panose="020F0502020204030204"/>
              </a:rPr>
              <a:t>Olivier MUSY</a:t>
            </a:r>
            <a:br>
              <a:rPr lang="fr-FR" sz="800" b="0" dirty="0">
                <a:solidFill>
                  <a:srgbClr val="8A1538"/>
                </a:solidFill>
                <a:latin typeface="Calibri" panose="020F0502020204030204"/>
              </a:rPr>
            </a:br>
            <a:r>
              <a:rPr lang="fr-FR" sz="800" b="0" dirty="0">
                <a:solidFill>
                  <a:srgbClr val="8A1538"/>
                </a:solidFill>
                <a:latin typeface="Calibri" panose="020F0502020204030204"/>
              </a:rPr>
              <a:t>        Directeur LIRAES</a:t>
            </a:r>
            <a:r>
              <a:rPr kumimoji="0" lang="fr-FR" sz="100" b="0" i="0" u="none" strike="noStrike" kern="1200" cap="none" spc="0" normalizeH="0" baseline="0" noProof="0" dirty="0">
                <a:ln>
                  <a:noFill/>
                </a:ln>
                <a:solidFill>
                  <a:srgbClr val="8A15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                                                       n             </a:t>
            </a:r>
          </a:p>
        </p:txBody>
      </p:sp>
      <p:sp>
        <p:nvSpPr>
          <p:cNvPr id="75" name="Sous-titre 2">
            <a:extLst>
              <a:ext uri="{FF2B5EF4-FFF2-40B4-BE49-F238E27FC236}">
                <a16:creationId xmlns:a16="http://schemas.microsoft.com/office/drawing/2014/main" id="{74170AC4-42A4-974E-9B85-C0F970DAE873}"/>
              </a:ext>
            </a:extLst>
          </p:cNvPr>
          <p:cNvSpPr txBox="1">
            <a:spLocks/>
          </p:cNvSpPr>
          <p:nvPr/>
        </p:nvSpPr>
        <p:spPr>
          <a:xfrm>
            <a:off x="1930873" y="5150096"/>
            <a:ext cx="1313168" cy="798613"/>
          </a:xfrm>
          <a:prstGeom prst="rect">
            <a:avLst/>
          </a:prstGeom>
          <a:solidFill>
            <a:schemeClr val="accent3"/>
          </a:solidFill>
          <a:ln>
            <a:solidFill>
              <a:srgbClr val="C07884"/>
            </a:solidFill>
          </a:ln>
        </p:spPr>
        <p:txBody>
          <a:bodyPr wrap="square" lIns="36000" tIns="36000" rIns="36000" bIns="36000">
            <a:noAutofit/>
          </a:bodyPr>
          <a:lstStyle>
            <a:defPPr>
              <a:defRPr lang="fr-FR"/>
            </a:defPPr>
            <a:lvl1pPr marR="0" lvl="0" indent="0" algn="ctr" defTabSz="914377" fontAlgn="auto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kumimoji="0" sz="900" b="1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</a:defRPr>
            </a:lvl1pPr>
            <a:lvl2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r>
              <a:rPr lang="fr-FR" dirty="0"/>
              <a:t>Laboratoires de recherche</a:t>
            </a:r>
            <a:br>
              <a:rPr lang="fr-FR" dirty="0"/>
            </a:br>
            <a:r>
              <a:rPr lang="fr-FR" dirty="0"/>
              <a:t>Saints Pères</a:t>
            </a:r>
            <a:br>
              <a:rPr lang="fr-FR" dirty="0"/>
            </a:br>
            <a:r>
              <a:rPr lang="fr-FR" b="0" dirty="0"/>
              <a:t>Charlotte DE BRUYN           </a:t>
            </a:r>
            <a:r>
              <a:rPr lang="fr-FR" dirty="0"/>
              <a:t>01 42 86 33 16</a:t>
            </a:r>
            <a:br>
              <a:rPr lang="fr-FR" dirty="0"/>
            </a:br>
            <a:r>
              <a:rPr lang="fr-FR" dirty="0"/>
              <a:t>Assistante recherche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E58B992-F2D0-E4B9-8901-1A6D44EE6072}"/>
              </a:ext>
            </a:extLst>
          </p:cNvPr>
          <p:cNvSpPr txBox="1">
            <a:spLocks/>
          </p:cNvSpPr>
          <p:nvPr/>
        </p:nvSpPr>
        <p:spPr>
          <a:xfrm>
            <a:off x="3531936" y="4542170"/>
            <a:ext cx="1193734" cy="277314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00"/>
              </a:spcBef>
            </a:pPr>
            <a:r>
              <a:rPr lang="fr-FR" sz="900" b="1" dirty="0">
                <a:solidFill>
                  <a:schemeClr val="bg1"/>
                </a:solidFill>
              </a:rPr>
              <a:t>Référent scolarité</a:t>
            </a:r>
            <a:endParaRPr lang="fr-FR" sz="900" dirty="0">
              <a:solidFill>
                <a:schemeClr val="bg1"/>
              </a:solidFill>
            </a:endParaRPr>
          </a:p>
        </p:txBody>
      </p:sp>
      <p:sp>
        <p:nvSpPr>
          <p:cNvPr id="4" name="Sous-titre 2">
            <a:extLst>
              <a:ext uri="{FF2B5EF4-FFF2-40B4-BE49-F238E27FC236}">
                <a16:creationId xmlns:a16="http://schemas.microsoft.com/office/drawing/2014/main" id="{00C94598-C258-BB89-C3BE-C3884F80E063}"/>
              </a:ext>
            </a:extLst>
          </p:cNvPr>
          <p:cNvSpPr txBox="1">
            <a:spLocks/>
          </p:cNvSpPr>
          <p:nvPr/>
        </p:nvSpPr>
        <p:spPr>
          <a:xfrm>
            <a:off x="3531936" y="4798789"/>
            <a:ext cx="1193734" cy="296629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80000"/>
              </a:lnSpc>
            </a:pPr>
            <a:r>
              <a:rPr lang="fr-FR" sz="800" b="1" dirty="0">
                <a:solidFill>
                  <a:srgbClr val="000000"/>
                </a:solidFill>
                <a:latin typeface="Helvetica" pitchFamily="2" charset="0"/>
              </a:rPr>
              <a:t>Anicet QUENTIN</a:t>
            </a:r>
            <a:br>
              <a:rPr lang="fr-FR" sz="900" b="1" dirty="0">
                <a:solidFill>
                  <a:schemeClr val="tx2"/>
                </a:solidFill>
              </a:rPr>
            </a:br>
            <a:r>
              <a:rPr lang="fr-FR" sz="900" dirty="0">
                <a:solidFill>
                  <a:schemeClr val="tx2"/>
                </a:solidFill>
              </a:rPr>
              <a:t>44.18</a:t>
            </a:r>
          </a:p>
          <a:p>
            <a:pPr lvl="0">
              <a:lnSpc>
                <a:spcPct val="80000"/>
              </a:lnSpc>
            </a:pPr>
            <a:br>
              <a:rPr lang="fr-FR" sz="900" b="1" dirty="0">
                <a:solidFill>
                  <a:schemeClr val="tx2"/>
                </a:solidFill>
              </a:rPr>
            </a:b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18453318"/>
      </p:ext>
    </p:extLst>
  </p:cSld>
  <p:clrMapOvr>
    <a:masterClrMapping/>
  </p:clrMapOvr>
</p:sld>
</file>

<file path=ppt/theme/theme1.xml><?xml version="1.0" encoding="utf-8"?>
<a:theme xmlns:a="http://schemas.openxmlformats.org/drawingml/2006/main" name="ThemeUniversitedeParis">
  <a:themeElements>
    <a:clrScheme name="Université de Paris">
      <a:dk1>
        <a:srgbClr val="000000"/>
      </a:dk1>
      <a:lt1>
        <a:srgbClr val="FFFFFF"/>
      </a:lt1>
      <a:dk2>
        <a:srgbClr val="4C4D4C"/>
      </a:dk2>
      <a:lt2>
        <a:srgbClr val="E7E6E6"/>
      </a:lt2>
      <a:accent1>
        <a:srgbClr val="8A1538"/>
      </a:accent1>
      <a:accent2>
        <a:srgbClr val="AA4B5A"/>
      </a:accent2>
      <a:accent3>
        <a:srgbClr val="C07884"/>
      </a:accent3>
      <a:accent4>
        <a:srgbClr val="D6A6AC"/>
      </a:accent4>
      <a:accent5>
        <a:srgbClr val="FF5C38"/>
      </a:accent5>
      <a:accent6>
        <a:srgbClr val="5BC2E7"/>
      </a:accent6>
      <a:hlink>
        <a:srgbClr val="0563C1"/>
      </a:hlink>
      <a:folHlink>
        <a:srgbClr val="8A1538"/>
      </a:folHlink>
    </a:clrScheme>
    <a:fontScheme name="Thème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UniversitedeParis" id="{30796F25-C277-D249-9024-44E8D2DEC9C7}" vid="{DB174B82-AFC9-554C-9049-F53DDCF40B6E}"/>
    </a:ext>
  </a:extLst>
</a:theme>
</file>

<file path=ppt/theme/theme2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Bureau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6019</TotalTime>
  <Words>499</Words>
  <Application>Microsoft Macintosh PowerPoint</Application>
  <PresentationFormat>Grand écran</PresentationFormat>
  <Paragraphs>143</Paragraphs>
  <Slides>1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9" baseType="lpstr">
      <vt:lpstr>Lucida Sans Normal</vt:lpstr>
      <vt:lpstr>AppleSymbols</vt:lpstr>
      <vt:lpstr>Arial</vt:lpstr>
      <vt:lpstr>Calibri</vt:lpstr>
      <vt:lpstr>Helvetica</vt:lpstr>
      <vt:lpstr>Lucida Sans</vt:lpstr>
      <vt:lpstr>Symbol</vt:lpstr>
      <vt:lpstr>ThemeUniversitedeParis</vt:lpstr>
      <vt:lpstr>Présentation PowerPoint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Utilisateur de Microsoft Office</dc:creator>
  <cp:lastModifiedBy>Microsoft Office User</cp:lastModifiedBy>
  <cp:revision>249</cp:revision>
  <cp:lastPrinted>2025-03-04T09:04:51Z</cp:lastPrinted>
  <dcterms:created xsi:type="dcterms:W3CDTF">2020-01-07T10:02:47Z</dcterms:created>
  <dcterms:modified xsi:type="dcterms:W3CDTF">2025-03-05T11:48:13Z</dcterms:modified>
</cp:coreProperties>
</file>